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9" r:id="rId2"/>
    <p:sldId id="256" r:id="rId3"/>
    <p:sldId id="260" r:id="rId4"/>
    <p:sldId id="257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884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94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9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198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950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391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227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053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22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21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210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689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934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597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67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92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ED4F-39FA-4FD7-B1D5-13907971E67B}" type="datetimeFigureOut">
              <a:rPr lang="es-AR" smtClean="0"/>
              <a:t>28/05/2018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5FBF5-F7DF-4942-88B8-7321D3BFDF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09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BARRILETES HECHOS CON MATERIAL RECICLADO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Ideas para hacer un barrilete con material reciclado</a:t>
            </a:r>
          </a:p>
          <a:p>
            <a:pPr marL="0" indent="0">
              <a:buNone/>
            </a:pPr>
            <a:r>
              <a:rPr lang="es-AR" dirty="0" smtClean="0"/>
              <a:t>Los barriletes, también llamados “Cometas” o “Pandorgas”, son una fuente interminable de entretenimiento. </a:t>
            </a:r>
          </a:p>
          <a:p>
            <a:pPr marL="0" indent="0">
              <a:buNone/>
            </a:pPr>
            <a:r>
              <a:rPr lang="es-AR" dirty="0" smtClean="0"/>
              <a:t>Aunque se trate de elementos imaginados para los más pequeños, también los adultos pueden gozar de una actividad sana, serena y contemplativa.</a:t>
            </a:r>
          </a:p>
          <a:p>
            <a:pPr marL="0" indent="0">
              <a:buNone/>
            </a:pPr>
            <a:r>
              <a:rPr lang="es-AR" dirty="0" smtClean="0"/>
              <a:t>Nada dice “Libertad” como un barrilete volando en el cielo</a:t>
            </a:r>
          </a:p>
          <a:p>
            <a:pPr marL="0" indent="0">
              <a:buNone/>
            </a:pPr>
            <a:r>
              <a:rPr lang="es-AR" dirty="0" smtClean="0"/>
              <a:t>Con este breve instructivo, mostraremos una manera sencilla de elaborar nuestro propio barrilete con materiales que tenemos en casa (y que normalmente descartamos como basura)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550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0"/>
          <a:stretch/>
        </p:blipFill>
        <p:spPr>
          <a:xfrm>
            <a:off x="4907280" y="1188720"/>
            <a:ext cx="6712529" cy="42193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6386" y="1175655"/>
            <a:ext cx="4175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LISTA DE MATERIALES PARA EL ARMADO DE BARRILETES CON ELEMENTOS RECICLADOS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Bolsas de cebollas.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Hilo de algodón.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Bolsas plásticas.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Diarios.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Tacuaras.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Harina y agua cantidad necesaria.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Envase de tetra </a:t>
            </a:r>
            <a:r>
              <a:rPr lang="es-AR" dirty="0" err="1" smtClean="0"/>
              <a:t>brik</a:t>
            </a:r>
            <a:r>
              <a:rPr lang="es-AR" dirty="0" smtClean="0"/>
              <a:t> 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Tijera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Trincheta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496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8" y="337635"/>
            <a:ext cx="5013198" cy="37598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94" y="2873018"/>
            <a:ext cx="5013198" cy="375989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60124" y="576786"/>
            <a:ext cx="436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600" dirty="0" smtClean="0"/>
              <a:t>Hilando con Bolsas de Cebolla</a:t>
            </a:r>
            <a:endParaRPr lang="es-AR" sz="2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195754" y="4557932"/>
            <a:ext cx="4332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Una opción para hacer el hilo, que vamos a utilizar en la confección y remontada de los barriletes, es desarmar una bolsa de red y, uniendo luego los trozos, crear nuestro ovillo de hilo.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42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13" y="689327"/>
            <a:ext cx="4093748" cy="30703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4094" y="689327"/>
            <a:ext cx="436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Creando el armazón</a:t>
            </a:r>
            <a:endParaRPr lang="es-AR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145306" y="4415361"/>
            <a:ext cx="5553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Cortamos 6 u 8 varillas de tacuara del mismo largo y grosor.</a:t>
            </a:r>
          </a:p>
          <a:p>
            <a:r>
              <a:rPr lang="es-AR" dirty="0" smtClean="0"/>
              <a:t>Las cruzamos formando un círculo y unimos el centro con el hilo.</a:t>
            </a:r>
          </a:p>
          <a:p>
            <a:r>
              <a:rPr lang="es-AR" dirty="0" smtClean="0"/>
              <a:t>Luego pasamos por la punta de las varillas el hilo de algodón manteniendo la forma circular.</a:t>
            </a:r>
          </a:p>
          <a:p>
            <a:r>
              <a:rPr lang="es-AR" dirty="0" smtClean="0"/>
              <a:t>También podemos cruzar dos varillas (una más larga que la otra) y le damos forma romboidal.</a:t>
            </a:r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1" y="2155039"/>
            <a:ext cx="4367978" cy="32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78301" y="1012885"/>
            <a:ext cx="436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600" dirty="0" smtClean="0"/>
              <a:t>Preparando el Engrudo</a:t>
            </a:r>
            <a:endParaRPr lang="es-AR" sz="2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53219" y="1932860"/>
            <a:ext cx="33340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Mezclamos media taza de harina con una taza de agua natural.</a:t>
            </a:r>
          </a:p>
          <a:p>
            <a:r>
              <a:rPr lang="es-AR" dirty="0" smtClean="0"/>
              <a:t>Luego agregamos, de a poco y revolviendo siempre, mas agua hasta lograr la consistencia necesaria.</a:t>
            </a:r>
          </a:p>
          <a:p>
            <a:r>
              <a:rPr lang="es-AR" dirty="0" smtClean="0"/>
              <a:t>Este será nuestro pegamento natural y casero para los barriletes.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932860"/>
            <a:ext cx="7802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7"/>
          <a:stretch/>
        </p:blipFill>
        <p:spPr>
          <a:xfrm>
            <a:off x="4517698" y="1076178"/>
            <a:ext cx="7561761" cy="51491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4400" y="2518117"/>
            <a:ext cx="3307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Colocamos las hojas de diarios estirados de manera de cubrir el esqueleto armado. </a:t>
            </a:r>
          </a:p>
          <a:p>
            <a:r>
              <a:rPr lang="es-AR" dirty="0" smtClean="0"/>
              <a:t>Pegamos luego con el engrudo los bordes del papel dando forma de esta manera al Barrilete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506024" y="827939"/>
            <a:ext cx="4360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 smtClean="0"/>
              <a:t>Armando el barrilete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32902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638759" y="2475914"/>
            <a:ext cx="3153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Comprobamos que las partes estén adheridas.</a:t>
            </a:r>
          </a:p>
          <a:p>
            <a:r>
              <a:rPr lang="es-AR" dirty="0" smtClean="0"/>
              <a:t>Realizamos flecos en los bordes.</a:t>
            </a:r>
          </a:p>
          <a:p>
            <a:r>
              <a:rPr lang="es-AR" dirty="0" smtClean="0"/>
              <a:t>Colocamos las riendas</a:t>
            </a:r>
          </a:p>
          <a:p>
            <a:r>
              <a:rPr lang="es-AR" dirty="0" smtClean="0"/>
              <a:t>Y listo!!!!! Producto terminado, ahora a volar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7638759" y="1491187"/>
            <a:ext cx="2560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600" dirty="0" smtClean="0"/>
              <a:t>Detalles finales</a:t>
            </a:r>
            <a:endParaRPr lang="es-AR" sz="2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8" y="839816"/>
            <a:ext cx="707136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5200" dirty="0" smtClean="0"/>
              <a:t>CRÉDITOS</a:t>
            </a:r>
            <a:endParaRPr lang="es-AR" sz="5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397726" y="1828800"/>
            <a:ext cx="9679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Este instructivo fue realizado por alumnos del Módulo 4 del Plan </a:t>
            </a:r>
            <a:r>
              <a:rPr lang="es-AR" sz="3200" dirty="0" err="1" smtClean="0"/>
              <a:t>FinEs</a:t>
            </a:r>
            <a:r>
              <a:rPr lang="es-AR" sz="3200" dirty="0" smtClean="0"/>
              <a:t> con sede en el Club Boca Unidos.</a:t>
            </a:r>
          </a:p>
          <a:p>
            <a:r>
              <a:rPr lang="es-AR" sz="3200" dirty="0" smtClean="0"/>
              <a:t>Los barriletes fueron confeccionados por Alumnos de Primaria de la misma sede del Plan </a:t>
            </a:r>
            <a:r>
              <a:rPr lang="es-AR" sz="3200" dirty="0" err="1" smtClean="0"/>
              <a:t>FinEs</a:t>
            </a:r>
            <a:r>
              <a:rPr lang="es-AR" sz="3200" dirty="0" smtClean="0"/>
              <a:t>.</a:t>
            </a:r>
          </a:p>
          <a:p>
            <a:r>
              <a:rPr lang="es-AR" sz="3200" dirty="0" smtClean="0"/>
              <a:t>El plan </a:t>
            </a:r>
            <a:r>
              <a:rPr lang="es-AR" sz="3200" dirty="0" err="1" smtClean="0"/>
              <a:t>FinEs</a:t>
            </a:r>
            <a:r>
              <a:rPr lang="es-AR" sz="3200" dirty="0" smtClean="0"/>
              <a:t> depende de la Dirección de Educación para Jóvenes y Adultos del Ministerio de Educación de Corrientes.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4846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4468</TotalTime>
  <Words>405</Words>
  <Application>Microsoft Office PowerPoint</Application>
  <PresentationFormat>Panorámica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BARRILETES HECHOS CON MATERIAL RECICLADO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15</cp:revision>
  <dcterms:created xsi:type="dcterms:W3CDTF">2018-05-28T19:22:02Z</dcterms:created>
  <dcterms:modified xsi:type="dcterms:W3CDTF">2018-05-31T21:50:33Z</dcterms:modified>
</cp:coreProperties>
</file>