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8AB9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8226" y="8647214"/>
            <a:ext cx="5857875" cy="12191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4268" y="9115212"/>
            <a:ext cx="2847974" cy="52387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666642" y="3069634"/>
            <a:ext cx="14948535" cy="2362835"/>
          </a:xfrm>
          <a:custGeom>
            <a:avLst/>
            <a:gdLst/>
            <a:ahLst/>
            <a:cxnLst/>
            <a:rect l="l" t="t" r="r" b="b"/>
            <a:pathLst>
              <a:path w="14948535" h="2362835">
                <a:moveTo>
                  <a:pt x="14597257" y="2362795"/>
                </a:moveTo>
                <a:lnTo>
                  <a:pt x="357459" y="2362795"/>
                </a:lnTo>
                <a:lnTo>
                  <a:pt x="344494" y="2359537"/>
                </a:lnTo>
                <a:lnTo>
                  <a:pt x="299876" y="2343557"/>
                </a:lnTo>
                <a:lnTo>
                  <a:pt x="257028" y="2323307"/>
                </a:lnTo>
                <a:lnTo>
                  <a:pt x="216266" y="2298918"/>
                </a:lnTo>
                <a:lnTo>
                  <a:pt x="177911" y="2270524"/>
                </a:lnTo>
                <a:lnTo>
                  <a:pt x="142280" y="2238254"/>
                </a:lnTo>
                <a:lnTo>
                  <a:pt x="110010" y="2202623"/>
                </a:lnTo>
                <a:lnTo>
                  <a:pt x="81615" y="2164268"/>
                </a:lnTo>
                <a:lnTo>
                  <a:pt x="57227" y="2123506"/>
                </a:lnTo>
                <a:lnTo>
                  <a:pt x="36977" y="2080657"/>
                </a:lnTo>
                <a:lnTo>
                  <a:pt x="20997" y="2036040"/>
                </a:lnTo>
                <a:lnTo>
                  <a:pt x="9420" y="1989972"/>
                </a:lnTo>
                <a:lnTo>
                  <a:pt x="2377" y="1942772"/>
                </a:lnTo>
                <a:lnTo>
                  <a:pt x="0" y="189476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14468940" y="0"/>
                </a:lnTo>
                <a:lnTo>
                  <a:pt x="14516953" y="2377"/>
                </a:lnTo>
                <a:lnTo>
                  <a:pt x="14564153" y="9420"/>
                </a:lnTo>
                <a:lnTo>
                  <a:pt x="14610221" y="20997"/>
                </a:lnTo>
                <a:lnTo>
                  <a:pt x="14654839" y="36977"/>
                </a:lnTo>
                <a:lnTo>
                  <a:pt x="14697687" y="57227"/>
                </a:lnTo>
                <a:lnTo>
                  <a:pt x="14738449" y="81615"/>
                </a:lnTo>
                <a:lnTo>
                  <a:pt x="14776804" y="110010"/>
                </a:lnTo>
                <a:lnTo>
                  <a:pt x="14812435" y="142280"/>
                </a:lnTo>
                <a:lnTo>
                  <a:pt x="14844705" y="177911"/>
                </a:lnTo>
                <a:lnTo>
                  <a:pt x="14873100" y="216266"/>
                </a:lnTo>
                <a:lnTo>
                  <a:pt x="14897488" y="257028"/>
                </a:lnTo>
                <a:lnTo>
                  <a:pt x="14917738" y="299876"/>
                </a:lnTo>
                <a:lnTo>
                  <a:pt x="14933717" y="344494"/>
                </a:lnTo>
                <a:lnTo>
                  <a:pt x="14945295" y="390562"/>
                </a:lnTo>
                <a:lnTo>
                  <a:pt x="14948296" y="410673"/>
                </a:lnTo>
                <a:lnTo>
                  <a:pt x="14948296" y="1969861"/>
                </a:lnTo>
                <a:lnTo>
                  <a:pt x="14933717" y="2036040"/>
                </a:lnTo>
                <a:lnTo>
                  <a:pt x="14917738" y="2080657"/>
                </a:lnTo>
                <a:lnTo>
                  <a:pt x="14897488" y="2123506"/>
                </a:lnTo>
                <a:lnTo>
                  <a:pt x="14873100" y="2164268"/>
                </a:lnTo>
                <a:lnTo>
                  <a:pt x="14844705" y="2202623"/>
                </a:lnTo>
                <a:lnTo>
                  <a:pt x="14812435" y="2238254"/>
                </a:lnTo>
                <a:lnTo>
                  <a:pt x="14776804" y="2270524"/>
                </a:lnTo>
                <a:lnTo>
                  <a:pt x="14738449" y="2298918"/>
                </a:lnTo>
                <a:lnTo>
                  <a:pt x="14697687" y="2323307"/>
                </a:lnTo>
                <a:lnTo>
                  <a:pt x="14654839" y="2343557"/>
                </a:lnTo>
                <a:lnTo>
                  <a:pt x="14610221" y="2359537"/>
                </a:lnTo>
                <a:lnTo>
                  <a:pt x="14597257" y="2362795"/>
                </a:lnTo>
                <a:close/>
              </a:path>
            </a:pathLst>
          </a:custGeom>
          <a:solidFill>
            <a:srgbClr val="E2DEB9">
              <a:alpha val="5569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8AB9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8226" y="8647217"/>
            <a:ext cx="5857875" cy="12191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4268" y="9115210"/>
            <a:ext cx="2847974" cy="52387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512649" y="1848507"/>
            <a:ext cx="7258684" cy="123825"/>
          </a:xfrm>
          <a:custGeom>
            <a:avLst/>
            <a:gdLst/>
            <a:ahLst/>
            <a:cxnLst/>
            <a:rect l="l" t="t" r="r" b="b"/>
            <a:pathLst>
              <a:path w="7258684" h="123825">
                <a:moveTo>
                  <a:pt x="0" y="0"/>
                </a:moveTo>
                <a:lnTo>
                  <a:pt x="7258085" y="0"/>
                </a:lnTo>
                <a:lnTo>
                  <a:pt x="7258085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rgbClr val="E2DE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1381421" y="1966366"/>
            <a:ext cx="6393180" cy="6826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8A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735842" y="3326021"/>
            <a:ext cx="6856095" cy="5617210"/>
          </a:xfrm>
          <a:custGeom>
            <a:avLst/>
            <a:gdLst/>
            <a:ahLst/>
            <a:cxnLst/>
            <a:rect l="l" t="t" r="r" b="b"/>
            <a:pathLst>
              <a:path w="6856095" h="5617209">
                <a:moveTo>
                  <a:pt x="1480849" y="5592126"/>
                </a:moveTo>
                <a:lnTo>
                  <a:pt x="1439771" y="5582474"/>
                </a:lnTo>
                <a:lnTo>
                  <a:pt x="1398874" y="5571182"/>
                </a:lnTo>
                <a:lnTo>
                  <a:pt x="1358172" y="5558231"/>
                </a:lnTo>
                <a:lnTo>
                  <a:pt x="1317678" y="5543601"/>
                </a:lnTo>
                <a:lnTo>
                  <a:pt x="1277403" y="5527274"/>
                </a:lnTo>
                <a:lnTo>
                  <a:pt x="1237362" y="5509230"/>
                </a:lnTo>
                <a:lnTo>
                  <a:pt x="1197565" y="5489451"/>
                </a:lnTo>
                <a:lnTo>
                  <a:pt x="1158027" y="5467919"/>
                </a:lnTo>
                <a:lnTo>
                  <a:pt x="1118759" y="5444613"/>
                </a:lnTo>
                <a:lnTo>
                  <a:pt x="1079775" y="5419514"/>
                </a:lnTo>
                <a:lnTo>
                  <a:pt x="1041087" y="5392605"/>
                </a:lnTo>
                <a:lnTo>
                  <a:pt x="1002707" y="5363866"/>
                </a:lnTo>
                <a:lnTo>
                  <a:pt x="964649" y="5333277"/>
                </a:lnTo>
                <a:lnTo>
                  <a:pt x="926924" y="5300821"/>
                </a:lnTo>
                <a:lnTo>
                  <a:pt x="889546" y="5266478"/>
                </a:lnTo>
                <a:lnTo>
                  <a:pt x="852527" y="5230229"/>
                </a:lnTo>
                <a:lnTo>
                  <a:pt x="815880" y="5192055"/>
                </a:lnTo>
                <a:lnTo>
                  <a:pt x="779617" y="5151938"/>
                </a:lnTo>
                <a:lnTo>
                  <a:pt x="743752" y="5109858"/>
                </a:lnTo>
                <a:lnTo>
                  <a:pt x="708296" y="5065796"/>
                </a:lnTo>
                <a:lnTo>
                  <a:pt x="684388" y="5032817"/>
                </a:lnTo>
                <a:lnTo>
                  <a:pt x="662953" y="4998314"/>
                </a:lnTo>
                <a:lnTo>
                  <a:pt x="643884" y="4962356"/>
                </a:lnTo>
                <a:lnTo>
                  <a:pt x="627073" y="4925013"/>
                </a:lnTo>
                <a:lnTo>
                  <a:pt x="612414" y="4886357"/>
                </a:lnTo>
                <a:lnTo>
                  <a:pt x="599798" y="4846458"/>
                </a:lnTo>
                <a:lnTo>
                  <a:pt x="589120" y="4805386"/>
                </a:lnTo>
                <a:lnTo>
                  <a:pt x="580271" y="4763213"/>
                </a:lnTo>
                <a:lnTo>
                  <a:pt x="573144" y="4720008"/>
                </a:lnTo>
                <a:lnTo>
                  <a:pt x="567632" y="4675842"/>
                </a:lnTo>
                <a:lnTo>
                  <a:pt x="563628" y="4630786"/>
                </a:lnTo>
                <a:lnTo>
                  <a:pt x="561025" y="4584910"/>
                </a:lnTo>
                <a:lnTo>
                  <a:pt x="559715" y="4538285"/>
                </a:lnTo>
                <a:lnTo>
                  <a:pt x="559591" y="4490981"/>
                </a:lnTo>
                <a:lnTo>
                  <a:pt x="560546" y="4443069"/>
                </a:lnTo>
                <a:lnTo>
                  <a:pt x="562472" y="4394620"/>
                </a:lnTo>
                <a:lnTo>
                  <a:pt x="565264" y="4345703"/>
                </a:lnTo>
                <a:lnTo>
                  <a:pt x="568812" y="4296390"/>
                </a:lnTo>
                <a:lnTo>
                  <a:pt x="573010" y="4246751"/>
                </a:lnTo>
                <a:lnTo>
                  <a:pt x="577751" y="4196857"/>
                </a:lnTo>
                <a:lnTo>
                  <a:pt x="582928" y="4146777"/>
                </a:lnTo>
                <a:lnTo>
                  <a:pt x="588432" y="4096584"/>
                </a:lnTo>
                <a:lnTo>
                  <a:pt x="594158" y="4046346"/>
                </a:lnTo>
                <a:lnTo>
                  <a:pt x="611589" y="3896078"/>
                </a:lnTo>
                <a:lnTo>
                  <a:pt x="617127" y="3846371"/>
                </a:lnTo>
                <a:lnTo>
                  <a:pt x="622349" y="3796973"/>
                </a:lnTo>
                <a:lnTo>
                  <a:pt x="627149" y="3747955"/>
                </a:lnTo>
                <a:lnTo>
                  <a:pt x="631420" y="3699387"/>
                </a:lnTo>
                <a:lnTo>
                  <a:pt x="635053" y="3651339"/>
                </a:lnTo>
                <a:lnTo>
                  <a:pt x="637943" y="3603883"/>
                </a:lnTo>
                <a:lnTo>
                  <a:pt x="639981" y="3557088"/>
                </a:lnTo>
                <a:lnTo>
                  <a:pt x="641061" y="3511026"/>
                </a:lnTo>
                <a:lnTo>
                  <a:pt x="641075" y="3465766"/>
                </a:lnTo>
                <a:lnTo>
                  <a:pt x="639916" y="3421380"/>
                </a:lnTo>
                <a:lnTo>
                  <a:pt x="637476" y="3377938"/>
                </a:lnTo>
                <a:lnTo>
                  <a:pt x="633649" y="3335510"/>
                </a:lnTo>
                <a:lnTo>
                  <a:pt x="628328" y="3294167"/>
                </a:lnTo>
                <a:lnTo>
                  <a:pt x="621404" y="3253980"/>
                </a:lnTo>
                <a:lnTo>
                  <a:pt x="612771" y="3215019"/>
                </a:lnTo>
                <a:lnTo>
                  <a:pt x="601810" y="3169429"/>
                </a:lnTo>
                <a:lnTo>
                  <a:pt x="588845" y="3124572"/>
                </a:lnTo>
                <a:lnTo>
                  <a:pt x="574024" y="3080394"/>
                </a:lnTo>
                <a:lnTo>
                  <a:pt x="557495" y="3036842"/>
                </a:lnTo>
                <a:lnTo>
                  <a:pt x="539406" y="2993865"/>
                </a:lnTo>
                <a:lnTo>
                  <a:pt x="519905" y="2951408"/>
                </a:lnTo>
                <a:lnTo>
                  <a:pt x="499139" y="2909420"/>
                </a:lnTo>
                <a:lnTo>
                  <a:pt x="477258" y="2867848"/>
                </a:lnTo>
                <a:lnTo>
                  <a:pt x="454408" y="2826638"/>
                </a:lnTo>
                <a:lnTo>
                  <a:pt x="430737" y="2785739"/>
                </a:lnTo>
                <a:lnTo>
                  <a:pt x="406394" y="2745096"/>
                </a:lnTo>
                <a:lnTo>
                  <a:pt x="381525" y="2704659"/>
                </a:lnTo>
                <a:lnTo>
                  <a:pt x="356280" y="2664373"/>
                </a:lnTo>
                <a:lnTo>
                  <a:pt x="279763" y="2543898"/>
                </a:lnTo>
                <a:lnTo>
                  <a:pt x="254490" y="2503692"/>
                </a:lnTo>
                <a:lnTo>
                  <a:pt x="229579" y="2463374"/>
                </a:lnTo>
                <a:lnTo>
                  <a:pt x="205179" y="2422891"/>
                </a:lnTo>
                <a:lnTo>
                  <a:pt x="181437" y="2382190"/>
                </a:lnTo>
                <a:lnTo>
                  <a:pt x="158501" y="2341219"/>
                </a:lnTo>
                <a:lnTo>
                  <a:pt x="136520" y="2299925"/>
                </a:lnTo>
                <a:lnTo>
                  <a:pt x="115640" y="2258255"/>
                </a:lnTo>
                <a:lnTo>
                  <a:pt x="96011" y="2216157"/>
                </a:lnTo>
                <a:lnTo>
                  <a:pt x="77780" y="2173577"/>
                </a:lnTo>
                <a:lnTo>
                  <a:pt x="61094" y="2130464"/>
                </a:lnTo>
                <a:lnTo>
                  <a:pt x="46102" y="2086763"/>
                </a:lnTo>
                <a:lnTo>
                  <a:pt x="32952" y="2042423"/>
                </a:lnTo>
                <a:lnTo>
                  <a:pt x="21791" y="1997390"/>
                </a:lnTo>
                <a:lnTo>
                  <a:pt x="12767" y="1951613"/>
                </a:lnTo>
                <a:lnTo>
                  <a:pt x="6029" y="1905037"/>
                </a:lnTo>
                <a:lnTo>
                  <a:pt x="1724" y="1857611"/>
                </a:lnTo>
                <a:lnTo>
                  <a:pt x="0" y="1809281"/>
                </a:lnTo>
                <a:lnTo>
                  <a:pt x="1004" y="1759995"/>
                </a:lnTo>
                <a:lnTo>
                  <a:pt x="4793" y="1710392"/>
                </a:lnTo>
                <a:lnTo>
                  <a:pt x="9328" y="1660782"/>
                </a:lnTo>
                <a:lnTo>
                  <a:pt x="14622" y="1611199"/>
                </a:lnTo>
                <a:lnTo>
                  <a:pt x="20689" y="1561678"/>
                </a:lnTo>
                <a:lnTo>
                  <a:pt x="27544" y="1512253"/>
                </a:lnTo>
                <a:lnTo>
                  <a:pt x="35199" y="1462959"/>
                </a:lnTo>
                <a:lnTo>
                  <a:pt x="43670" y="1413831"/>
                </a:lnTo>
                <a:lnTo>
                  <a:pt x="52969" y="1364904"/>
                </a:lnTo>
                <a:lnTo>
                  <a:pt x="63111" y="1316210"/>
                </a:lnTo>
                <a:lnTo>
                  <a:pt x="74109" y="1267786"/>
                </a:lnTo>
                <a:lnTo>
                  <a:pt x="85978" y="1219666"/>
                </a:lnTo>
                <a:lnTo>
                  <a:pt x="98731" y="1171884"/>
                </a:lnTo>
                <a:lnTo>
                  <a:pt x="112381" y="1124475"/>
                </a:lnTo>
                <a:lnTo>
                  <a:pt x="126944" y="1077474"/>
                </a:lnTo>
                <a:lnTo>
                  <a:pt x="142433" y="1030914"/>
                </a:lnTo>
                <a:lnTo>
                  <a:pt x="158861" y="984831"/>
                </a:lnTo>
                <a:lnTo>
                  <a:pt x="176242" y="939260"/>
                </a:lnTo>
                <a:lnTo>
                  <a:pt x="194591" y="894233"/>
                </a:lnTo>
                <a:lnTo>
                  <a:pt x="213921" y="849787"/>
                </a:lnTo>
                <a:lnTo>
                  <a:pt x="234247" y="805956"/>
                </a:lnTo>
                <a:lnTo>
                  <a:pt x="255581" y="762774"/>
                </a:lnTo>
                <a:lnTo>
                  <a:pt x="277938" y="720276"/>
                </a:lnTo>
                <a:lnTo>
                  <a:pt x="301331" y="678496"/>
                </a:lnTo>
                <a:lnTo>
                  <a:pt x="325775" y="637470"/>
                </a:lnTo>
                <a:lnTo>
                  <a:pt x="351283" y="597230"/>
                </a:lnTo>
                <a:lnTo>
                  <a:pt x="377870" y="557813"/>
                </a:lnTo>
                <a:lnTo>
                  <a:pt x="405548" y="519253"/>
                </a:lnTo>
                <a:lnTo>
                  <a:pt x="434333" y="481583"/>
                </a:lnTo>
                <a:lnTo>
                  <a:pt x="464237" y="444840"/>
                </a:lnTo>
                <a:lnTo>
                  <a:pt x="495275" y="409056"/>
                </a:lnTo>
                <a:lnTo>
                  <a:pt x="527460" y="374268"/>
                </a:lnTo>
                <a:lnTo>
                  <a:pt x="560807" y="340509"/>
                </a:lnTo>
                <a:lnTo>
                  <a:pt x="595328" y="307813"/>
                </a:lnTo>
                <a:lnTo>
                  <a:pt x="631039" y="276217"/>
                </a:lnTo>
                <a:lnTo>
                  <a:pt x="667953" y="245753"/>
                </a:lnTo>
                <a:lnTo>
                  <a:pt x="706084" y="216457"/>
                </a:lnTo>
                <a:lnTo>
                  <a:pt x="745445" y="188363"/>
                </a:lnTo>
                <a:lnTo>
                  <a:pt x="786050" y="161505"/>
                </a:lnTo>
                <a:lnTo>
                  <a:pt x="827914" y="135919"/>
                </a:lnTo>
                <a:lnTo>
                  <a:pt x="873184" y="110497"/>
                </a:lnTo>
                <a:lnTo>
                  <a:pt x="917399" y="87934"/>
                </a:lnTo>
                <a:lnTo>
                  <a:pt x="960592" y="68150"/>
                </a:lnTo>
                <a:lnTo>
                  <a:pt x="1002793" y="51061"/>
                </a:lnTo>
                <a:lnTo>
                  <a:pt x="1044032" y="36585"/>
                </a:lnTo>
                <a:lnTo>
                  <a:pt x="1084342" y="24641"/>
                </a:lnTo>
                <a:lnTo>
                  <a:pt x="1123752" y="15144"/>
                </a:lnTo>
                <a:lnTo>
                  <a:pt x="1162295" y="8014"/>
                </a:lnTo>
                <a:lnTo>
                  <a:pt x="1236898" y="524"/>
                </a:lnTo>
                <a:lnTo>
                  <a:pt x="1273020" y="0"/>
                </a:lnTo>
                <a:lnTo>
                  <a:pt x="1308399" y="1512"/>
                </a:lnTo>
                <a:lnTo>
                  <a:pt x="1377045" y="10318"/>
                </a:lnTo>
                <a:lnTo>
                  <a:pt x="1443084" y="26285"/>
                </a:lnTo>
                <a:lnTo>
                  <a:pt x="1506762" y="48753"/>
                </a:lnTo>
                <a:lnTo>
                  <a:pt x="1568328" y="77066"/>
                </a:lnTo>
                <a:lnTo>
                  <a:pt x="1628028" y="110563"/>
                </a:lnTo>
                <a:lnTo>
                  <a:pt x="1686111" y="148586"/>
                </a:lnTo>
                <a:lnTo>
                  <a:pt x="1742822" y="190478"/>
                </a:lnTo>
                <a:lnTo>
                  <a:pt x="1798410" y="235579"/>
                </a:lnTo>
                <a:lnTo>
                  <a:pt x="1853122" y="283232"/>
                </a:lnTo>
                <a:lnTo>
                  <a:pt x="1907205" y="332776"/>
                </a:lnTo>
                <a:lnTo>
                  <a:pt x="1960907" y="383555"/>
                </a:lnTo>
                <a:lnTo>
                  <a:pt x="2041285" y="460597"/>
                </a:lnTo>
                <a:lnTo>
                  <a:pt x="2068155" y="486181"/>
                </a:lnTo>
                <a:lnTo>
                  <a:pt x="2122196" y="536711"/>
                </a:lnTo>
                <a:lnTo>
                  <a:pt x="2176845" y="585841"/>
                </a:lnTo>
                <a:lnTo>
                  <a:pt x="2232349" y="632913"/>
                </a:lnTo>
                <a:lnTo>
                  <a:pt x="2288956" y="677268"/>
                </a:lnTo>
                <a:lnTo>
                  <a:pt x="2346912" y="718247"/>
                </a:lnTo>
                <a:lnTo>
                  <a:pt x="2406466" y="755193"/>
                </a:lnTo>
                <a:lnTo>
                  <a:pt x="2467865" y="787446"/>
                </a:lnTo>
                <a:lnTo>
                  <a:pt x="2531355" y="814348"/>
                </a:lnTo>
                <a:lnTo>
                  <a:pt x="2597184" y="835241"/>
                </a:lnTo>
                <a:lnTo>
                  <a:pt x="2665600" y="849466"/>
                </a:lnTo>
                <a:lnTo>
                  <a:pt x="2736849" y="856365"/>
                </a:lnTo>
                <a:lnTo>
                  <a:pt x="2802984" y="857311"/>
                </a:lnTo>
                <a:lnTo>
                  <a:pt x="2835313" y="856444"/>
                </a:lnTo>
                <a:lnTo>
                  <a:pt x="2898567" y="852163"/>
                </a:lnTo>
                <a:lnTo>
                  <a:pt x="2960043" y="844659"/>
                </a:lnTo>
                <a:lnTo>
                  <a:pt x="3019853" y="834144"/>
                </a:lnTo>
                <a:lnTo>
                  <a:pt x="3078111" y="820828"/>
                </a:lnTo>
                <a:lnTo>
                  <a:pt x="3134930" y="804922"/>
                </a:lnTo>
                <a:lnTo>
                  <a:pt x="3190424" y="786635"/>
                </a:lnTo>
                <a:lnTo>
                  <a:pt x="3244706" y="766178"/>
                </a:lnTo>
                <a:lnTo>
                  <a:pt x="3297890" y="743763"/>
                </a:lnTo>
                <a:lnTo>
                  <a:pt x="3350088" y="719599"/>
                </a:lnTo>
                <a:lnTo>
                  <a:pt x="3401413" y="693896"/>
                </a:lnTo>
                <a:lnTo>
                  <a:pt x="3451981" y="666866"/>
                </a:lnTo>
                <a:lnTo>
                  <a:pt x="3501902" y="638719"/>
                </a:lnTo>
                <a:lnTo>
                  <a:pt x="3551292" y="609665"/>
                </a:lnTo>
                <a:lnTo>
                  <a:pt x="3600263" y="579914"/>
                </a:lnTo>
                <a:lnTo>
                  <a:pt x="3673182" y="534444"/>
                </a:lnTo>
                <a:lnTo>
                  <a:pt x="3745796" y="488590"/>
                </a:lnTo>
                <a:lnTo>
                  <a:pt x="3794225" y="458160"/>
                </a:lnTo>
                <a:lnTo>
                  <a:pt x="3842802" y="428085"/>
                </a:lnTo>
                <a:lnTo>
                  <a:pt x="3891640" y="398577"/>
                </a:lnTo>
                <a:lnTo>
                  <a:pt x="3940852" y="369846"/>
                </a:lnTo>
                <a:lnTo>
                  <a:pt x="3990552" y="342102"/>
                </a:lnTo>
                <a:lnTo>
                  <a:pt x="4040854" y="315557"/>
                </a:lnTo>
                <a:lnTo>
                  <a:pt x="4091870" y="290420"/>
                </a:lnTo>
                <a:lnTo>
                  <a:pt x="4143714" y="266902"/>
                </a:lnTo>
                <a:lnTo>
                  <a:pt x="4196498" y="245213"/>
                </a:lnTo>
                <a:lnTo>
                  <a:pt x="4250338" y="225565"/>
                </a:lnTo>
                <a:lnTo>
                  <a:pt x="4305345" y="208167"/>
                </a:lnTo>
                <a:lnTo>
                  <a:pt x="4361633" y="193229"/>
                </a:lnTo>
                <a:lnTo>
                  <a:pt x="4419315" y="180963"/>
                </a:lnTo>
                <a:lnTo>
                  <a:pt x="4478506" y="171579"/>
                </a:lnTo>
                <a:lnTo>
                  <a:pt x="4539317" y="165287"/>
                </a:lnTo>
                <a:lnTo>
                  <a:pt x="4601863" y="162298"/>
                </a:lnTo>
                <a:lnTo>
                  <a:pt x="4633821" y="162108"/>
                </a:lnTo>
                <a:lnTo>
                  <a:pt x="4666256" y="162822"/>
                </a:lnTo>
                <a:lnTo>
                  <a:pt x="4732611" y="167070"/>
                </a:lnTo>
                <a:lnTo>
                  <a:pt x="4801039" y="175252"/>
                </a:lnTo>
                <a:lnTo>
                  <a:pt x="4871656" y="187579"/>
                </a:lnTo>
                <a:lnTo>
                  <a:pt x="4944573" y="204261"/>
                </a:lnTo>
                <a:lnTo>
                  <a:pt x="4981930" y="214301"/>
                </a:lnTo>
                <a:lnTo>
                  <a:pt x="5019905" y="225508"/>
                </a:lnTo>
                <a:lnTo>
                  <a:pt x="5058511" y="237910"/>
                </a:lnTo>
                <a:lnTo>
                  <a:pt x="5097764" y="251532"/>
                </a:lnTo>
                <a:lnTo>
                  <a:pt x="5137677" y="266401"/>
                </a:lnTo>
                <a:lnTo>
                  <a:pt x="5178265" y="282542"/>
                </a:lnTo>
                <a:lnTo>
                  <a:pt x="5219541" y="299983"/>
                </a:lnTo>
                <a:lnTo>
                  <a:pt x="5261519" y="318749"/>
                </a:lnTo>
                <a:lnTo>
                  <a:pt x="5304215" y="338868"/>
                </a:lnTo>
                <a:lnTo>
                  <a:pt x="5347641" y="360364"/>
                </a:lnTo>
                <a:lnTo>
                  <a:pt x="5391813" y="383265"/>
                </a:lnTo>
                <a:lnTo>
                  <a:pt x="5436745" y="407597"/>
                </a:lnTo>
                <a:lnTo>
                  <a:pt x="5482449" y="433386"/>
                </a:lnTo>
                <a:lnTo>
                  <a:pt x="5528942" y="460659"/>
                </a:lnTo>
                <a:lnTo>
                  <a:pt x="5576236" y="489441"/>
                </a:lnTo>
                <a:lnTo>
                  <a:pt x="5624347" y="519759"/>
                </a:lnTo>
                <a:lnTo>
                  <a:pt x="5673288" y="551640"/>
                </a:lnTo>
                <a:lnTo>
                  <a:pt x="5723073" y="585109"/>
                </a:lnTo>
                <a:lnTo>
                  <a:pt x="5773717" y="620193"/>
                </a:lnTo>
                <a:lnTo>
                  <a:pt x="5825233" y="656919"/>
                </a:lnTo>
                <a:lnTo>
                  <a:pt x="5877636" y="695312"/>
                </a:lnTo>
                <a:lnTo>
                  <a:pt x="5930941" y="735399"/>
                </a:lnTo>
                <a:lnTo>
                  <a:pt x="5985160" y="777206"/>
                </a:lnTo>
                <a:lnTo>
                  <a:pt x="6040309" y="820760"/>
                </a:lnTo>
                <a:lnTo>
                  <a:pt x="6079938" y="853210"/>
                </a:lnTo>
                <a:lnTo>
                  <a:pt x="6118545" y="885949"/>
                </a:lnTo>
                <a:lnTo>
                  <a:pt x="6156135" y="918966"/>
                </a:lnTo>
                <a:lnTo>
                  <a:pt x="6192708" y="952250"/>
                </a:lnTo>
                <a:lnTo>
                  <a:pt x="6228269" y="985791"/>
                </a:lnTo>
                <a:lnTo>
                  <a:pt x="6262819" y="1019578"/>
                </a:lnTo>
                <a:lnTo>
                  <a:pt x="6296361" y="1053600"/>
                </a:lnTo>
                <a:lnTo>
                  <a:pt x="6328898" y="1087848"/>
                </a:lnTo>
                <a:lnTo>
                  <a:pt x="6360433" y="1122309"/>
                </a:lnTo>
                <a:lnTo>
                  <a:pt x="6390968" y="1156974"/>
                </a:lnTo>
                <a:lnTo>
                  <a:pt x="6420505" y="1191832"/>
                </a:lnTo>
                <a:lnTo>
                  <a:pt x="6449048" y="1226872"/>
                </a:lnTo>
                <a:lnTo>
                  <a:pt x="6476599" y="1262085"/>
                </a:lnTo>
                <a:lnTo>
                  <a:pt x="6503160" y="1297458"/>
                </a:lnTo>
                <a:lnTo>
                  <a:pt x="6528735" y="1332982"/>
                </a:lnTo>
                <a:lnTo>
                  <a:pt x="6553325" y="1368646"/>
                </a:lnTo>
                <a:lnTo>
                  <a:pt x="6576934" y="1404439"/>
                </a:lnTo>
                <a:lnTo>
                  <a:pt x="6599565" y="1440352"/>
                </a:lnTo>
                <a:lnTo>
                  <a:pt x="6621219" y="1476372"/>
                </a:lnTo>
                <a:lnTo>
                  <a:pt x="6641899" y="1512490"/>
                </a:lnTo>
                <a:lnTo>
                  <a:pt x="6661609" y="1548694"/>
                </a:lnTo>
                <a:lnTo>
                  <a:pt x="6680350" y="1584976"/>
                </a:lnTo>
                <a:lnTo>
                  <a:pt x="6698125" y="1621322"/>
                </a:lnTo>
                <a:lnTo>
                  <a:pt x="6714938" y="1657724"/>
                </a:lnTo>
                <a:lnTo>
                  <a:pt x="6730790" y="1694171"/>
                </a:lnTo>
                <a:lnTo>
                  <a:pt x="6745684" y="1730651"/>
                </a:lnTo>
                <a:lnTo>
                  <a:pt x="6759623" y="1767155"/>
                </a:lnTo>
                <a:lnTo>
                  <a:pt x="6772610" y="1803671"/>
                </a:lnTo>
                <a:lnTo>
                  <a:pt x="6784647" y="1840189"/>
                </a:lnTo>
                <a:lnTo>
                  <a:pt x="6795736" y="1876699"/>
                </a:lnTo>
                <a:lnTo>
                  <a:pt x="6815084" y="1949651"/>
                </a:lnTo>
                <a:lnTo>
                  <a:pt x="6830674" y="2022441"/>
                </a:lnTo>
                <a:lnTo>
                  <a:pt x="6842528" y="2094985"/>
                </a:lnTo>
                <a:lnTo>
                  <a:pt x="6850666" y="2167198"/>
                </a:lnTo>
                <a:lnTo>
                  <a:pt x="6855111" y="2238995"/>
                </a:lnTo>
                <a:lnTo>
                  <a:pt x="6855954" y="2274711"/>
                </a:lnTo>
                <a:lnTo>
                  <a:pt x="6855882" y="2310291"/>
                </a:lnTo>
                <a:lnTo>
                  <a:pt x="6853001" y="2381001"/>
                </a:lnTo>
                <a:lnTo>
                  <a:pt x="6846488" y="2451041"/>
                </a:lnTo>
                <a:lnTo>
                  <a:pt x="6836366" y="2520325"/>
                </a:lnTo>
                <a:lnTo>
                  <a:pt x="6822655" y="2588769"/>
                </a:lnTo>
                <a:lnTo>
                  <a:pt x="6805376" y="2656288"/>
                </a:lnTo>
                <a:lnTo>
                  <a:pt x="6784550" y="2722796"/>
                </a:lnTo>
                <a:lnTo>
                  <a:pt x="6760198" y="2788210"/>
                </a:lnTo>
                <a:lnTo>
                  <a:pt x="6732341" y="2852444"/>
                </a:lnTo>
                <a:lnTo>
                  <a:pt x="6701001" y="2915413"/>
                </a:lnTo>
                <a:lnTo>
                  <a:pt x="6666198" y="2977033"/>
                </a:lnTo>
                <a:lnTo>
                  <a:pt x="6627954" y="3037219"/>
                </a:lnTo>
                <a:lnTo>
                  <a:pt x="6586289" y="3095885"/>
                </a:lnTo>
                <a:lnTo>
                  <a:pt x="6541225" y="3152947"/>
                </a:lnTo>
                <a:lnTo>
                  <a:pt x="6492782" y="3208320"/>
                </a:lnTo>
                <a:lnTo>
                  <a:pt x="6440982" y="3261920"/>
                </a:lnTo>
                <a:lnTo>
                  <a:pt x="6385845" y="3313661"/>
                </a:lnTo>
                <a:lnTo>
                  <a:pt x="6357032" y="3338808"/>
                </a:lnTo>
                <a:lnTo>
                  <a:pt x="6327394" y="3363458"/>
                </a:lnTo>
                <a:lnTo>
                  <a:pt x="6296931" y="3387601"/>
                </a:lnTo>
                <a:lnTo>
                  <a:pt x="6265648" y="3411227"/>
                </a:lnTo>
                <a:lnTo>
                  <a:pt x="6233546" y="3434324"/>
                </a:lnTo>
                <a:lnTo>
                  <a:pt x="6200629" y="3456883"/>
                </a:lnTo>
                <a:lnTo>
                  <a:pt x="6166898" y="3478891"/>
                </a:lnTo>
                <a:lnTo>
                  <a:pt x="6132358" y="3500340"/>
                </a:lnTo>
                <a:lnTo>
                  <a:pt x="6097009" y="3521218"/>
                </a:lnTo>
                <a:lnTo>
                  <a:pt x="6060856" y="3541515"/>
                </a:lnTo>
                <a:lnTo>
                  <a:pt x="6023900" y="3561219"/>
                </a:lnTo>
                <a:lnTo>
                  <a:pt x="5986144" y="3580321"/>
                </a:lnTo>
                <a:lnTo>
                  <a:pt x="5947591" y="3598810"/>
                </a:lnTo>
                <a:lnTo>
                  <a:pt x="5908243" y="3616675"/>
                </a:lnTo>
                <a:lnTo>
                  <a:pt x="5868103" y="3633906"/>
                </a:lnTo>
                <a:lnTo>
                  <a:pt x="5827174" y="3650492"/>
                </a:lnTo>
                <a:lnTo>
                  <a:pt x="5785459" y="3666422"/>
                </a:lnTo>
                <a:lnTo>
                  <a:pt x="5742959" y="3681686"/>
                </a:lnTo>
                <a:lnTo>
                  <a:pt x="5699678" y="3696273"/>
                </a:lnTo>
                <a:lnTo>
                  <a:pt x="5655618" y="3710172"/>
                </a:lnTo>
                <a:lnTo>
                  <a:pt x="5610782" y="3723374"/>
                </a:lnTo>
                <a:lnTo>
                  <a:pt x="5565172" y="3735867"/>
                </a:lnTo>
                <a:lnTo>
                  <a:pt x="5518791" y="3747641"/>
                </a:lnTo>
                <a:lnTo>
                  <a:pt x="5471643" y="3758685"/>
                </a:lnTo>
                <a:lnTo>
                  <a:pt x="5423728" y="3768988"/>
                </a:lnTo>
                <a:lnTo>
                  <a:pt x="5375051" y="3778540"/>
                </a:lnTo>
                <a:lnTo>
                  <a:pt x="5325613" y="3787331"/>
                </a:lnTo>
                <a:lnTo>
                  <a:pt x="5275417" y="3795349"/>
                </a:lnTo>
                <a:lnTo>
                  <a:pt x="5231976" y="3803505"/>
                </a:lnTo>
                <a:lnTo>
                  <a:pt x="5187485" y="3810830"/>
                </a:lnTo>
                <a:lnTo>
                  <a:pt x="5142012" y="3817405"/>
                </a:lnTo>
                <a:lnTo>
                  <a:pt x="5095627" y="3823307"/>
                </a:lnTo>
                <a:lnTo>
                  <a:pt x="5048399" y="3828617"/>
                </a:lnTo>
                <a:lnTo>
                  <a:pt x="5000398" y="3833412"/>
                </a:lnTo>
                <a:lnTo>
                  <a:pt x="4951693" y="3837773"/>
                </a:lnTo>
                <a:lnTo>
                  <a:pt x="4902353" y="3841778"/>
                </a:lnTo>
                <a:lnTo>
                  <a:pt x="4852448" y="3845506"/>
                </a:lnTo>
                <a:lnTo>
                  <a:pt x="4802046" y="3849037"/>
                </a:lnTo>
                <a:lnTo>
                  <a:pt x="4648558" y="3859234"/>
                </a:lnTo>
                <a:lnTo>
                  <a:pt x="4596865" y="3862765"/>
                </a:lnTo>
                <a:lnTo>
                  <a:pt x="4545022" y="3866493"/>
                </a:lnTo>
                <a:lnTo>
                  <a:pt x="4493099" y="3870499"/>
                </a:lnTo>
                <a:lnTo>
                  <a:pt x="4441165" y="3874859"/>
                </a:lnTo>
                <a:lnTo>
                  <a:pt x="4389290" y="3879655"/>
                </a:lnTo>
                <a:lnTo>
                  <a:pt x="4337542" y="3884965"/>
                </a:lnTo>
                <a:lnTo>
                  <a:pt x="4285991" y="3890867"/>
                </a:lnTo>
                <a:lnTo>
                  <a:pt x="4234706" y="3897442"/>
                </a:lnTo>
                <a:lnTo>
                  <a:pt x="4183757" y="3904768"/>
                </a:lnTo>
                <a:lnTo>
                  <a:pt x="4133213" y="3912923"/>
                </a:lnTo>
                <a:lnTo>
                  <a:pt x="4083143" y="3921988"/>
                </a:lnTo>
                <a:lnTo>
                  <a:pt x="4033617" y="3932041"/>
                </a:lnTo>
                <a:lnTo>
                  <a:pt x="3984703" y="3943162"/>
                </a:lnTo>
                <a:lnTo>
                  <a:pt x="3936472" y="3955429"/>
                </a:lnTo>
                <a:lnTo>
                  <a:pt x="3888992" y="3968921"/>
                </a:lnTo>
                <a:lnTo>
                  <a:pt x="3842333" y="3983717"/>
                </a:lnTo>
                <a:lnTo>
                  <a:pt x="3796564" y="3999898"/>
                </a:lnTo>
                <a:lnTo>
                  <a:pt x="3751755" y="4017540"/>
                </a:lnTo>
                <a:lnTo>
                  <a:pt x="3707974" y="4036725"/>
                </a:lnTo>
                <a:lnTo>
                  <a:pt x="3665291" y="4057530"/>
                </a:lnTo>
                <a:lnTo>
                  <a:pt x="3623775" y="4080034"/>
                </a:lnTo>
                <a:lnTo>
                  <a:pt x="3583497" y="4104318"/>
                </a:lnTo>
                <a:lnTo>
                  <a:pt x="3544524" y="4130460"/>
                </a:lnTo>
                <a:lnTo>
                  <a:pt x="3506473" y="4159154"/>
                </a:lnTo>
                <a:lnTo>
                  <a:pt x="3470088" y="4189296"/>
                </a:lnTo>
                <a:lnTo>
                  <a:pt x="3435257" y="4220793"/>
                </a:lnTo>
                <a:lnTo>
                  <a:pt x="3401872" y="4253550"/>
                </a:lnTo>
                <a:lnTo>
                  <a:pt x="3369823" y="4287473"/>
                </a:lnTo>
                <a:lnTo>
                  <a:pt x="3339001" y="4322468"/>
                </a:lnTo>
                <a:lnTo>
                  <a:pt x="3309297" y="4358441"/>
                </a:lnTo>
                <a:lnTo>
                  <a:pt x="3280601" y="4395298"/>
                </a:lnTo>
                <a:lnTo>
                  <a:pt x="3252804" y="4432945"/>
                </a:lnTo>
                <a:lnTo>
                  <a:pt x="3225796" y="4471287"/>
                </a:lnTo>
                <a:lnTo>
                  <a:pt x="3199469" y="4510231"/>
                </a:lnTo>
                <a:lnTo>
                  <a:pt x="3173712" y="4549683"/>
                </a:lnTo>
                <a:lnTo>
                  <a:pt x="3148416" y="4589549"/>
                </a:lnTo>
                <a:lnTo>
                  <a:pt x="3123472" y="4629734"/>
                </a:lnTo>
                <a:lnTo>
                  <a:pt x="3098770" y="4670145"/>
                </a:lnTo>
                <a:lnTo>
                  <a:pt x="3049658" y="4751267"/>
                </a:lnTo>
                <a:lnTo>
                  <a:pt x="3025027" y="4791790"/>
                </a:lnTo>
                <a:lnTo>
                  <a:pt x="3000202" y="4832162"/>
                </a:lnTo>
                <a:lnTo>
                  <a:pt x="2975073" y="4872290"/>
                </a:lnTo>
                <a:lnTo>
                  <a:pt x="2949529" y="4912079"/>
                </a:lnTo>
                <a:lnTo>
                  <a:pt x="2923463" y="4951435"/>
                </a:lnTo>
                <a:lnTo>
                  <a:pt x="2896763" y="4990264"/>
                </a:lnTo>
                <a:lnTo>
                  <a:pt x="2869322" y="5028472"/>
                </a:lnTo>
                <a:lnTo>
                  <a:pt x="2841030" y="5065965"/>
                </a:lnTo>
                <a:lnTo>
                  <a:pt x="2811776" y="5102648"/>
                </a:lnTo>
                <a:lnTo>
                  <a:pt x="2781453" y="5138429"/>
                </a:lnTo>
                <a:lnTo>
                  <a:pt x="2749950" y="5173213"/>
                </a:lnTo>
                <a:lnTo>
                  <a:pt x="2717158" y="5206905"/>
                </a:lnTo>
                <a:lnTo>
                  <a:pt x="2682968" y="5239412"/>
                </a:lnTo>
                <a:lnTo>
                  <a:pt x="2647271" y="5270640"/>
                </a:lnTo>
                <a:lnTo>
                  <a:pt x="2609956" y="5300494"/>
                </a:lnTo>
                <a:lnTo>
                  <a:pt x="2570915" y="5328881"/>
                </a:lnTo>
                <a:lnTo>
                  <a:pt x="2530038" y="5355706"/>
                </a:lnTo>
                <a:lnTo>
                  <a:pt x="2488515" y="5380905"/>
                </a:lnTo>
                <a:lnTo>
                  <a:pt x="2446857" y="5404939"/>
                </a:lnTo>
                <a:lnTo>
                  <a:pt x="2405078" y="5427786"/>
                </a:lnTo>
                <a:lnTo>
                  <a:pt x="2363191" y="5449429"/>
                </a:lnTo>
                <a:lnTo>
                  <a:pt x="2321208" y="5469849"/>
                </a:lnTo>
                <a:lnTo>
                  <a:pt x="2279141" y="5489026"/>
                </a:lnTo>
                <a:lnTo>
                  <a:pt x="2237003" y="5506942"/>
                </a:lnTo>
                <a:lnTo>
                  <a:pt x="2194808" y="5523577"/>
                </a:lnTo>
                <a:lnTo>
                  <a:pt x="2152567" y="5538914"/>
                </a:lnTo>
                <a:lnTo>
                  <a:pt x="2110293" y="5552932"/>
                </a:lnTo>
                <a:lnTo>
                  <a:pt x="2067999" y="5565613"/>
                </a:lnTo>
                <a:lnTo>
                  <a:pt x="2025698" y="5576937"/>
                </a:lnTo>
                <a:lnTo>
                  <a:pt x="1983401" y="5586887"/>
                </a:lnTo>
                <a:lnTo>
                  <a:pt x="1941123" y="5595443"/>
                </a:lnTo>
                <a:lnTo>
                  <a:pt x="1898875" y="5602585"/>
                </a:lnTo>
                <a:lnTo>
                  <a:pt x="1856670" y="5608296"/>
                </a:lnTo>
                <a:lnTo>
                  <a:pt x="1814521" y="5612556"/>
                </a:lnTo>
                <a:lnTo>
                  <a:pt x="1772440" y="5615345"/>
                </a:lnTo>
                <a:lnTo>
                  <a:pt x="1730440" y="5616646"/>
                </a:lnTo>
                <a:lnTo>
                  <a:pt x="1688533" y="5616440"/>
                </a:lnTo>
                <a:lnTo>
                  <a:pt x="1646733" y="5614706"/>
                </a:lnTo>
                <a:lnTo>
                  <a:pt x="1605052" y="5611427"/>
                </a:lnTo>
                <a:lnTo>
                  <a:pt x="1563503" y="5606583"/>
                </a:lnTo>
                <a:lnTo>
                  <a:pt x="1522098" y="5600156"/>
                </a:lnTo>
                <a:lnTo>
                  <a:pt x="1480849" y="5592126"/>
                </a:lnTo>
                <a:close/>
              </a:path>
            </a:pathLst>
          </a:custGeom>
          <a:solidFill>
            <a:srgbClr val="E2DEB9">
              <a:alpha val="3293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8226" y="8647215"/>
            <a:ext cx="5857875" cy="12191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4268" y="9115214"/>
            <a:ext cx="2847974" cy="52387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454268" y="3005871"/>
            <a:ext cx="7382509" cy="123825"/>
          </a:xfrm>
          <a:custGeom>
            <a:avLst/>
            <a:gdLst/>
            <a:ahLst/>
            <a:cxnLst/>
            <a:rect l="l" t="t" r="r" b="b"/>
            <a:pathLst>
              <a:path w="7382509" h="123825">
                <a:moveTo>
                  <a:pt x="0" y="0"/>
                </a:moveTo>
                <a:lnTo>
                  <a:pt x="7381992" y="0"/>
                </a:lnTo>
                <a:lnTo>
                  <a:pt x="7381992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rgbClr val="E2DEB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1715" y="3904304"/>
            <a:ext cx="4143374" cy="306704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72956" y="3397491"/>
            <a:ext cx="4743449" cy="33623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72956" y="5733281"/>
            <a:ext cx="2590799" cy="28098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70470" y="3736158"/>
            <a:ext cx="3524249" cy="301891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37602" y="5394774"/>
            <a:ext cx="2638424" cy="314324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9181" y="5265191"/>
            <a:ext cx="2552699" cy="3409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8AB9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8226" y="8647217"/>
            <a:ext cx="5857875" cy="12191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54268" y="9115210"/>
            <a:ext cx="2847974" cy="523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5872" y="758303"/>
            <a:ext cx="14676254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4557" y="3621873"/>
            <a:ext cx="14978885" cy="53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8A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54268" y="2913133"/>
            <a:ext cx="7382509" cy="0"/>
          </a:xfrm>
          <a:custGeom>
            <a:avLst/>
            <a:gdLst/>
            <a:ahLst/>
            <a:cxnLst/>
            <a:rect l="l" t="t" r="r" b="b"/>
            <a:pathLst>
              <a:path w="7382509" h="0">
                <a:moveTo>
                  <a:pt x="0" y="0"/>
                </a:moveTo>
                <a:lnTo>
                  <a:pt x="7381992" y="0"/>
                </a:lnTo>
              </a:path>
            </a:pathLst>
          </a:custGeom>
          <a:ln w="76199">
            <a:solidFill>
              <a:srgbClr val="E2DEB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8226" y="8647214"/>
            <a:ext cx="5857875" cy="1219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4268" y="9115212"/>
            <a:ext cx="2847974" cy="5238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74481" y="6826439"/>
            <a:ext cx="2590799" cy="34575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60860" y="535352"/>
            <a:ext cx="13777594" cy="2224405"/>
          </a:xfrm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dirty="0" sz="5500" spc="-75">
                <a:solidFill>
                  <a:srgbClr val="E2DEB9"/>
                </a:solidFill>
                <a:latin typeface="Arial"/>
                <a:cs typeface="Arial"/>
              </a:rPr>
              <a:t>PERSONALIDADES</a:t>
            </a:r>
            <a:r>
              <a:rPr dirty="0" sz="5500" spc="-40">
                <a:solidFill>
                  <a:srgbClr val="E2DEB9"/>
                </a:solidFill>
                <a:latin typeface="Arial"/>
                <a:cs typeface="Arial"/>
              </a:rPr>
              <a:t> </a:t>
            </a:r>
            <a:r>
              <a:rPr dirty="0" sz="5500" spc="-229">
                <a:solidFill>
                  <a:srgbClr val="E2DEB9"/>
                </a:solidFill>
                <a:latin typeface="Arial"/>
                <a:cs typeface="Arial"/>
              </a:rPr>
              <a:t>&amp;</a:t>
            </a:r>
            <a:r>
              <a:rPr dirty="0" sz="5500" spc="-40">
                <a:solidFill>
                  <a:srgbClr val="E2DEB9"/>
                </a:solidFill>
                <a:latin typeface="Arial"/>
                <a:cs typeface="Arial"/>
              </a:rPr>
              <a:t> </a:t>
            </a:r>
            <a:r>
              <a:rPr dirty="0" sz="5500" spc="-100">
                <a:solidFill>
                  <a:srgbClr val="E2DEB9"/>
                </a:solidFill>
                <a:latin typeface="Arial"/>
                <a:cs typeface="Arial"/>
              </a:rPr>
              <a:t>CARACTERÍSTICAS</a:t>
            </a:r>
            <a:endParaRPr sz="5500">
              <a:latin typeface="Arial"/>
              <a:cs typeface="Arial"/>
            </a:endParaRPr>
          </a:p>
          <a:p>
            <a:pPr algn="ctr" marL="188595">
              <a:lnSpc>
                <a:spcPct val="100000"/>
              </a:lnSpc>
              <a:spcBef>
                <a:spcPts val="990"/>
              </a:spcBef>
            </a:pPr>
            <a:r>
              <a:rPr dirty="0" sz="7500" spc="315" b="0">
                <a:latin typeface="Tahoma"/>
                <a:cs typeface="Tahoma"/>
              </a:rPr>
              <a:t>AMIGOS</a:t>
            </a:r>
            <a:r>
              <a:rPr dirty="0" sz="7500" spc="-434" b="0">
                <a:latin typeface="Tahoma"/>
                <a:cs typeface="Tahoma"/>
              </a:rPr>
              <a:t> </a:t>
            </a:r>
            <a:r>
              <a:rPr dirty="0" sz="7500" spc="305" b="0">
                <a:latin typeface="Tahoma"/>
                <a:cs typeface="Tahoma"/>
              </a:rPr>
              <a:t>DE</a:t>
            </a:r>
            <a:r>
              <a:rPr dirty="0" sz="7500" spc="-434" b="0">
                <a:latin typeface="Tahoma"/>
                <a:cs typeface="Tahoma"/>
              </a:rPr>
              <a:t> </a:t>
            </a:r>
            <a:r>
              <a:rPr dirty="0" sz="7500" spc="400" b="0">
                <a:latin typeface="Tahoma"/>
                <a:cs typeface="Tahoma"/>
              </a:rPr>
              <a:t>DONY</a:t>
            </a:r>
            <a:endParaRPr sz="7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4298" y="3281436"/>
            <a:ext cx="13879194" cy="4870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100"/>
              </a:lnSpc>
              <a:spcBef>
                <a:spcPts val="95"/>
              </a:spcBef>
            </a:pPr>
            <a:r>
              <a:rPr dirty="0" sz="3500" spc="445">
                <a:latin typeface="Tahoma"/>
                <a:cs typeface="Tahoma"/>
              </a:rPr>
              <a:t>A </a:t>
            </a:r>
            <a:r>
              <a:rPr dirty="0" sz="3500" spc="5">
                <a:latin typeface="Tahoma"/>
                <a:cs typeface="Tahoma"/>
              </a:rPr>
              <a:t>continuación, </a:t>
            </a:r>
            <a:r>
              <a:rPr dirty="0" sz="3500" spc="40">
                <a:latin typeface="Tahoma"/>
                <a:cs typeface="Tahoma"/>
              </a:rPr>
              <a:t>realizamos </a:t>
            </a:r>
            <a:r>
              <a:rPr dirty="0" sz="3500" spc="10">
                <a:latin typeface="Tahoma"/>
                <a:cs typeface="Tahoma"/>
              </a:rPr>
              <a:t>la </a:t>
            </a:r>
            <a:r>
              <a:rPr dirty="0" sz="3500" spc="30">
                <a:latin typeface="Tahoma"/>
                <a:cs typeface="Tahoma"/>
              </a:rPr>
              <a:t>presentación correspondiente </a:t>
            </a:r>
            <a:r>
              <a:rPr dirty="0" sz="3500" spc="15">
                <a:latin typeface="Tahoma"/>
                <a:cs typeface="Tahoma"/>
              </a:rPr>
              <a:t>a </a:t>
            </a:r>
            <a:r>
              <a:rPr dirty="0" sz="3500" spc="50">
                <a:latin typeface="Tahoma"/>
                <a:cs typeface="Tahoma"/>
              </a:rPr>
              <a:t>los </a:t>
            </a:r>
            <a:r>
              <a:rPr dirty="0" sz="3500" spc="55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órganos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que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acompañan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al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5">
                <a:latin typeface="Tahoma"/>
                <a:cs typeface="Tahoma"/>
              </a:rPr>
              <a:t>personaje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Dony.</a:t>
            </a:r>
            <a:endParaRPr sz="3500">
              <a:latin typeface="Tahoma"/>
              <a:cs typeface="Tahoma"/>
            </a:endParaRPr>
          </a:p>
          <a:p>
            <a:pPr algn="just" marL="12700" marR="5080">
              <a:lnSpc>
                <a:spcPts val="4880"/>
              </a:lnSpc>
              <a:spcBef>
                <a:spcPts val="275"/>
              </a:spcBef>
            </a:pPr>
            <a:r>
              <a:rPr dirty="0" sz="3500" spc="95">
                <a:latin typeface="Tahoma"/>
                <a:cs typeface="Tahoma"/>
              </a:rPr>
              <a:t>Cada</a:t>
            </a:r>
            <a:r>
              <a:rPr dirty="0" sz="3500" spc="5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una</a:t>
            </a:r>
            <a:r>
              <a:rPr dirty="0" sz="3500" spc="5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de</a:t>
            </a:r>
            <a:r>
              <a:rPr dirty="0" sz="3500" spc="5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las</a:t>
            </a:r>
            <a:r>
              <a:rPr dirty="0" sz="3500" spc="10">
                <a:latin typeface="Tahoma"/>
                <a:cs typeface="Tahoma"/>
              </a:rPr>
              <a:t> </a:t>
            </a:r>
            <a:r>
              <a:rPr dirty="0" sz="3500" spc="25">
                <a:latin typeface="Tahoma"/>
                <a:cs typeface="Tahoma"/>
              </a:rPr>
              <a:t>ilustraciones</a:t>
            </a:r>
            <a:r>
              <a:rPr dirty="0" sz="3500" spc="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fue</a:t>
            </a:r>
            <a:r>
              <a:rPr dirty="0" sz="3500" spc="5">
                <a:latin typeface="Tahoma"/>
                <a:cs typeface="Tahoma"/>
              </a:rPr>
              <a:t> </a:t>
            </a:r>
            <a:r>
              <a:rPr dirty="0" sz="3500" spc="50">
                <a:latin typeface="Tahoma"/>
                <a:cs typeface="Tahoma"/>
              </a:rPr>
              <a:t>pensada</a:t>
            </a:r>
            <a:r>
              <a:rPr dirty="0" sz="3500" spc="1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de</a:t>
            </a:r>
            <a:r>
              <a:rPr dirty="0" sz="3500" spc="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manera</a:t>
            </a:r>
            <a:r>
              <a:rPr dirty="0" sz="3500" spc="5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que</a:t>
            </a:r>
            <a:r>
              <a:rPr dirty="0" sz="3500" spc="10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represente </a:t>
            </a:r>
            <a:r>
              <a:rPr dirty="0" sz="3500" spc="-1085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las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30">
                <a:latin typeface="Tahoma"/>
                <a:cs typeface="Tahoma"/>
              </a:rPr>
              <a:t>funciones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que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cada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25">
                <a:latin typeface="Tahoma"/>
                <a:cs typeface="Tahoma"/>
              </a:rPr>
              <a:t>miembro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tiene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en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>
                <a:latin typeface="Tahoma"/>
                <a:cs typeface="Tahoma"/>
              </a:rPr>
              <a:t>el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25">
                <a:latin typeface="Tahoma"/>
                <a:cs typeface="Tahoma"/>
              </a:rPr>
              <a:t>cuerpo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-15">
                <a:latin typeface="Tahoma"/>
                <a:cs typeface="Tahoma"/>
              </a:rPr>
              <a:t>humano.</a:t>
            </a:r>
            <a:endParaRPr sz="3500">
              <a:latin typeface="Tahoma"/>
              <a:cs typeface="Tahoma"/>
            </a:endParaRPr>
          </a:p>
          <a:p>
            <a:pPr algn="just" marL="12700" marR="5080">
              <a:lnSpc>
                <a:spcPct val="116100"/>
              </a:lnSpc>
              <a:spcBef>
                <a:spcPts val="3740"/>
              </a:spcBef>
            </a:pPr>
            <a:r>
              <a:rPr dirty="0" sz="3500" spc="100">
                <a:latin typeface="Tahoma"/>
                <a:cs typeface="Tahoma"/>
              </a:rPr>
              <a:t>Se </a:t>
            </a:r>
            <a:r>
              <a:rPr dirty="0" sz="3500">
                <a:latin typeface="Tahoma"/>
                <a:cs typeface="Tahoma"/>
              </a:rPr>
              <a:t>le </a:t>
            </a:r>
            <a:r>
              <a:rPr dirty="0" sz="3500" spc="30">
                <a:latin typeface="Tahoma"/>
                <a:cs typeface="Tahoma"/>
              </a:rPr>
              <a:t>otorgan </a:t>
            </a:r>
            <a:r>
              <a:rPr dirty="0" sz="3500" spc="-130" b="1">
                <a:latin typeface="Arial"/>
                <a:cs typeface="Arial"/>
              </a:rPr>
              <a:t>características</a:t>
            </a:r>
            <a:r>
              <a:rPr dirty="0" sz="3500" spc="-125" b="1">
                <a:latin typeface="Arial"/>
                <a:cs typeface="Arial"/>
              </a:rPr>
              <a:t> </a:t>
            </a:r>
            <a:r>
              <a:rPr dirty="0" sz="3500" spc="-150" b="1">
                <a:latin typeface="Arial"/>
                <a:cs typeface="Arial"/>
              </a:rPr>
              <a:t>específicas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20">
                <a:latin typeface="Tahoma"/>
                <a:cs typeface="Tahoma"/>
              </a:rPr>
              <a:t>para </a:t>
            </a:r>
            <a:r>
              <a:rPr dirty="0" sz="3500" spc="-40">
                <a:latin typeface="Tahoma"/>
                <a:cs typeface="Tahoma"/>
              </a:rPr>
              <a:t>que, </a:t>
            </a:r>
            <a:r>
              <a:rPr dirty="0" sz="3500" spc="10">
                <a:latin typeface="Tahoma"/>
                <a:cs typeface="Tahoma"/>
              </a:rPr>
              <a:t>al </a:t>
            </a:r>
            <a:r>
              <a:rPr dirty="0" sz="3500" spc="25">
                <a:latin typeface="Tahoma"/>
                <a:cs typeface="Tahoma"/>
              </a:rPr>
              <a:t>momento </a:t>
            </a:r>
            <a:r>
              <a:rPr dirty="0" sz="3500" spc="45">
                <a:latin typeface="Tahoma"/>
                <a:cs typeface="Tahoma"/>
              </a:rPr>
              <a:t>de </a:t>
            </a:r>
            <a:r>
              <a:rPr dirty="0" sz="3500" spc="50">
                <a:latin typeface="Tahoma"/>
                <a:cs typeface="Tahoma"/>
              </a:rPr>
              <a:t> </a:t>
            </a:r>
            <a:r>
              <a:rPr dirty="0" sz="3500" spc="20">
                <a:latin typeface="Tahoma"/>
                <a:cs typeface="Tahoma"/>
              </a:rPr>
              <a:t>realizar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la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30">
                <a:latin typeface="Tahoma"/>
                <a:cs typeface="Tahoma"/>
              </a:rPr>
              <a:t>selección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de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>
                <a:latin typeface="Tahoma"/>
                <a:cs typeface="Tahoma"/>
              </a:rPr>
              <a:t>nombres,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55">
                <a:latin typeface="Tahoma"/>
                <a:cs typeface="Tahoma"/>
              </a:rPr>
              <a:t>se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30">
                <a:latin typeface="Tahoma"/>
                <a:cs typeface="Tahoma"/>
              </a:rPr>
              <a:t>tengan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en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20">
                <a:latin typeface="Tahoma"/>
                <a:cs typeface="Tahoma"/>
              </a:rPr>
              <a:t>cuenta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cada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una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de</a:t>
            </a:r>
            <a:r>
              <a:rPr dirty="0" sz="3500" spc="-8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las </a:t>
            </a:r>
            <a:r>
              <a:rPr dirty="0" sz="3500" spc="-1080">
                <a:latin typeface="Tahoma"/>
                <a:cs typeface="Tahoma"/>
              </a:rPr>
              <a:t> </a:t>
            </a:r>
            <a:r>
              <a:rPr dirty="0" sz="3500" spc="30">
                <a:latin typeface="Tahoma"/>
                <a:cs typeface="Tahoma"/>
              </a:rPr>
              <a:t>particularidades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que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25">
                <a:latin typeface="Tahoma"/>
                <a:cs typeface="Tahoma"/>
              </a:rPr>
              <a:t>hacen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a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cada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-10">
                <a:latin typeface="Tahoma"/>
                <a:cs typeface="Tahoma"/>
              </a:rPr>
              <a:t>órgano.</a:t>
            </a:r>
            <a:endParaRPr sz="3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588" y="2205898"/>
            <a:ext cx="4457699" cy="38228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4298" y="3342326"/>
            <a:ext cx="13878560" cy="5052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50075" marR="291465" indent="-993775">
              <a:lnSpc>
                <a:spcPct val="116700"/>
              </a:lnSpc>
              <a:spcBef>
                <a:spcPts val="95"/>
              </a:spcBef>
            </a:pPr>
            <a:r>
              <a:rPr dirty="0" sz="4500" spc="90">
                <a:latin typeface="Tahoma"/>
                <a:cs typeface="Tahoma"/>
              </a:rPr>
              <a:t>"Todos</a:t>
            </a:r>
            <a:r>
              <a:rPr dirty="0" sz="4500" spc="-275">
                <a:latin typeface="Tahoma"/>
                <a:cs typeface="Tahoma"/>
              </a:rPr>
              <a:t> </a:t>
            </a:r>
            <a:r>
              <a:rPr dirty="0" sz="4500" spc="45">
                <a:latin typeface="Tahoma"/>
                <a:cs typeface="Tahoma"/>
              </a:rPr>
              <a:t>tenemos</a:t>
            </a:r>
            <a:r>
              <a:rPr dirty="0" sz="4500" spc="-270">
                <a:latin typeface="Tahoma"/>
                <a:cs typeface="Tahoma"/>
              </a:rPr>
              <a:t> </a:t>
            </a:r>
            <a:r>
              <a:rPr dirty="0" sz="4500" spc="60">
                <a:latin typeface="Tahoma"/>
                <a:cs typeface="Tahoma"/>
              </a:rPr>
              <a:t>motivos</a:t>
            </a:r>
            <a:r>
              <a:rPr dirty="0" sz="4500" spc="-270">
                <a:latin typeface="Tahoma"/>
                <a:cs typeface="Tahoma"/>
              </a:rPr>
              <a:t> </a:t>
            </a:r>
            <a:r>
              <a:rPr dirty="0" sz="4500" spc="35">
                <a:latin typeface="Tahoma"/>
                <a:cs typeface="Tahoma"/>
              </a:rPr>
              <a:t>para </a:t>
            </a:r>
            <a:r>
              <a:rPr dirty="0" sz="4500" spc="-1390">
                <a:latin typeface="Tahoma"/>
                <a:cs typeface="Tahoma"/>
              </a:rPr>
              <a:t> </a:t>
            </a:r>
            <a:r>
              <a:rPr dirty="0" sz="4500" spc="130">
                <a:latin typeface="Tahoma"/>
                <a:cs typeface="Tahoma"/>
              </a:rPr>
              <a:t>d</a:t>
            </a:r>
            <a:r>
              <a:rPr dirty="0" sz="4500">
                <a:latin typeface="Tahoma"/>
                <a:cs typeface="Tahoma"/>
              </a:rPr>
              <a:t>e</a:t>
            </a:r>
            <a:r>
              <a:rPr dirty="0" sz="4500" spc="75">
                <a:latin typeface="Tahoma"/>
                <a:cs typeface="Tahoma"/>
              </a:rPr>
              <a:t>c</a:t>
            </a:r>
            <a:r>
              <a:rPr dirty="0" sz="4500" spc="15">
                <a:latin typeface="Tahoma"/>
                <a:cs typeface="Tahoma"/>
              </a:rPr>
              <a:t>i</a:t>
            </a:r>
            <a:r>
              <a:rPr dirty="0" sz="4500" spc="-35">
                <a:latin typeface="Tahoma"/>
                <a:cs typeface="Tahoma"/>
              </a:rPr>
              <a:t>r</a:t>
            </a:r>
            <a:r>
              <a:rPr dirty="0" sz="4500" spc="-250">
                <a:latin typeface="Tahoma"/>
                <a:cs typeface="Tahoma"/>
              </a:rPr>
              <a:t> </a:t>
            </a:r>
            <a:r>
              <a:rPr dirty="0" sz="4500" spc="265">
                <a:latin typeface="Tahoma"/>
                <a:cs typeface="Tahoma"/>
              </a:rPr>
              <a:t>S</a:t>
            </a:r>
            <a:r>
              <a:rPr dirty="0" sz="4500" spc="-530">
                <a:latin typeface="Tahoma"/>
                <a:cs typeface="Tahoma"/>
              </a:rPr>
              <a:t>I</a:t>
            </a:r>
            <a:r>
              <a:rPr dirty="0" sz="4500" spc="-250">
                <a:latin typeface="Tahoma"/>
                <a:cs typeface="Tahoma"/>
              </a:rPr>
              <a:t> </a:t>
            </a:r>
            <a:r>
              <a:rPr dirty="0" sz="4500" spc="20">
                <a:latin typeface="Tahoma"/>
                <a:cs typeface="Tahoma"/>
              </a:rPr>
              <a:t>a</a:t>
            </a:r>
            <a:r>
              <a:rPr dirty="0" sz="4500" spc="-250">
                <a:latin typeface="Tahoma"/>
                <a:cs typeface="Tahoma"/>
              </a:rPr>
              <a:t> </a:t>
            </a:r>
            <a:r>
              <a:rPr dirty="0" sz="4500" spc="15">
                <a:latin typeface="Tahoma"/>
                <a:cs typeface="Tahoma"/>
              </a:rPr>
              <a:t>l</a:t>
            </a:r>
            <a:r>
              <a:rPr dirty="0" sz="4500" spc="20">
                <a:latin typeface="Tahoma"/>
                <a:cs typeface="Tahoma"/>
              </a:rPr>
              <a:t>a</a:t>
            </a:r>
            <a:r>
              <a:rPr dirty="0" sz="4500" spc="-250">
                <a:latin typeface="Tahoma"/>
                <a:cs typeface="Tahoma"/>
              </a:rPr>
              <a:t> </a:t>
            </a:r>
            <a:r>
              <a:rPr dirty="0" sz="4500" spc="130">
                <a:latin typeface="Tahoma"/>
                <a:cs typeface="Tahoma"/>
              </a:rPr>
              <a:t>d</a:t>
            </a:r>
            <a:r>
              <a:rPr dirty="0" sz="4500" spc="50">
                <a:latin typeface="Tahoma"/>
                <a:cs typeface="Tahoma"/>
              </a:rPr>
              <a:t>o</a:t>
            </a:r>
            <a:r>
              <a:rPr dirty="0" sz="4500" spc="45">
                <a:latin typeface="Tahoma"/>
                <a:cs typeface="Tahoma"/>
              </a:rPr>
              <a:t>n</a:t>
            </a:r>
            <a:r>
              <a:rPr dirty="0" sz="4500" spc="20">
                <a:latin typeface="Tahoma"/>
                <a:cs typeface="Tahoma"/>
              </a:rPr>
              <a:t>a</a:t>
            </a:r>
            <a:r>
              <a:rPr dirty="0" sz="4500" spc="75">
                <a:latin typeface="Tahoma"/>
                <a:cs typeface="Tahoma"/>
              </a:rPr>
              <a:t>c</a:t>
            </a:r>
            <a:r>
              <a:rPr dirty="0" sz="4500" spc="15">
                <a:latin typeface="Tahoma"/>
                <a:cs typeface="Tahoma"/>
              </a:rPr>
              <a:t>i</a:t>
            </a:r>
            <a:r>
              <a:rPr dirty="0" sz="4500" spc="50">
                <a:latin typeface="Tahoma"/>
                <a:cs typeface="Tahoma"/>
              </a:rPr>
              <a:t>ó</a:t>
            </a:r>
            <a:r>
              <a:rPr dirty="0" sz="4500" spc="45">
                <a:latin typeface="Tahoma"/>
                <a:cs typeface="Tahoma"/>
              </a:rPr>
              <a:t>n</a:t>
            </a:r>
            <a:r>
              <a:rPr dirty="0" sz="4500" spc="85">
                <a:latin typeface="Tahoma"/>
                <a:cs typeface="Tahoma"/>
              </a:rPr>
              <a:t>"</a:t>
            </a:r>
            <a:endParaRPr sz="4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3500" spc="15">
                <a:latin typeface="Tahoma"/>
                <a:cs typeface="Tahoma"/>
              </a:rPr>
              <a:t>Hola,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65">
                <a:latin typeface="Tahoma"/>
                <a:cs typeface="Tahoma"/>
              </a:rPr>
              <a:t>somos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50">
                <a:latin typeface="Tahoma"/>
                <a:cs typeface="Tahoma"/>
              </a:rPr>
              <a:t>los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-10">
                <a:latin typeface="Tahoma"/>
                <a:cs typeface="Tahoma"/>
              </a:rPr>
              <a:t>riñones,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órganos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-10">
                <a:latin typeface="Tahoma"/>
                <a:cs typeface="Tahoma"/>
              </a:rPr>
              <a:t>vitales.</a:t>
            </a:r>
            <a:endParaRPr sz="3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3500" spc="65">
                <a:latin typeface="Tahoma"/>
                <a:cs typeface="Tahoma"/>
              </a:rPr>
              <a:t>Realizamos</a:t>
            </a:r>
            <a:r>
              <a:rPr dirty="0" sz="3500" spc="-5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las</a:t>
            </a:r>
            <a:r>
              <a:rPr dirty="0" sz="3500" spc="-45">
                <a:latin typeface="Tahoma"/>
                <a:cs typeface="Tahoma"/>
              </a:rPr>
              <a:t> </a:t>
            </a:r>
            <a:r>
              <a:rPr dirty="0" sz="3500" spc="-145" b="1">
                <a:latin typeface="Arial"/>
                <a:cs typeface="Arial"/>
              </a:rPr>
              <a:t>funciones</a:t>
            </a:r>
            <a:r>
              <a:rPr dirty="0" sz="3500" spc="100" b="1">
                <a:latin typeface="Arial"/>
                <a:cs typeface="Arial"/>
              </a:rPr>
              <a:t> </a:t>
            </a:r>
            <a:r>
              <a:rPr dirty="0" sz="3500" spc="-85" b="1">
                <a:latin typeface="Arial"/>
                <a:cs typeface="Arial"/>
              </a:rPr>
              <a:t>de</a:t>
            </a:r>
            <a:r>
              <a:rPr dirty="0" sz="3500" spc="100" b="1">
                <a:latin typeface="Arial"/>
                <a:cs typeface="Arial"/>
              </a:rPr>
              <a:t> </a:t>
            </a:r>
            <a:r>
              <a:rPr dirty="0" sz="3500" spc="-100" b="1">
                <a:latin typeface="Arial"/>
                <a:cs typeface="Arial"/>
              </a:rPr>
              <a:t>limpieza,</a:t>
            </a:r>
            <a:r>
              <a:rPr dirty="0" sz="3500" spc="100" b="1">
                <a:latin typeface="Arial"/>
                <a:cs typeface="Arial"/>
              </a:rPr>
              <a:t> </a:t>
            </a:r>
            <a:r>
              <a:rPr dirty="0" sz="3500" spc="-120" b="1">
                <a:latin typeface="Arial"/>
                <a:cs typeface="Arial"/>
              </a:rPr>
              <a:t>equilibrio</a:t>
            </a:r>
            <a:r>
              <a:rPr dirty="0" sz="3500" spc="95" b="1">
                <a:latin typeface="Arial"/>
                <a:cs typeface="Arial"/>
              </a:rPr>
              <a:t> </a:t>
            </a:r>
            <a:r>
              <a:rPr dirty="0" sz="3500" spc="35">
                <a:latin typeface="Tahoma"/>
                <a:cs typeface="Tahoma"/>
              </a:rPr>
              <a:t>químico</a:t>
            </a:r>
            <a:r>
              <a:rPr dirty="0" sz="3500" spc="-25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de</a:t>
            </a:r>
            <a:r>
              <a:rPr dirty="0" sz="3500" spc="-2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la</a:t>
            </a:r>
            <a:r>
              <a:rPr dirty="0" sz="3500" spc="-25">
                <a:latin typeface="Tahoma"/>
                <a:cs typeface="Tahoma"/>
              </a:rPr>
              <a:t> </a:t>
            </a:r>
            <a:r>
              <a:rPr dirty="0" sz="3500" spc="40">
                <a:latin typeface="Tahoma"/>
                <a:cs typeface="Tahoma"/>
              </a:rPr>
              <a:t>sangre</a:t>
            </a:r>
            <a:endParaRPr sz="3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3500" spc="-75" b="1">
                <a:latin typeface="Arial"/>
                <a:cs typeface="Arial"/>
              </a:rPr>
              <a:t>p</a:t>
            </a:r>
            <a:r>
              <a:rPr dirty="0" sz="3500" spc="-90" b="1">
                <a:latin typeface="Arial"/>
                <a:cs typeface="Arial"/>
              </a:rPr>
              <a:t>r</a:t>
            </a:r>
            <a:r>
              <a:rPr dirty="0" sz="3500" spc="-170" b="1">
                <a:latin typeface="Arial"/>
                <a:cs typeface="Arial"/>
              </a:rPr>
              <a:t>o</a:t>
            </a:r>
            <a:r>
              <a:rPr dirty="0" sz="3500" spc="-75" b="1">
                <a:latin typeface="Arial"/>
                <a:cs typeface="Arial"/>
              </a:rPr>
              <a:t>d</a:t>
            </a:r>
            <a:r>
              <a:rPr dirty="0" sz="3500" spc="-155" b="1">
                <a:latin typeface="Arial"/>
                <a:cs typeface="Arial"/>
              </a:rPr>
              <a:t>u</a:t>
            </a:r>
            <a:r>
              <a:rPr dirty="0" sz="3500" spc="-265" b="1">
                <a:latin typeface="Arial"/>
                <a:cs typeface="Arial"/>
              </a:rPr>
              <a:t>cc</a:t>
            </a:r>
            <a:r>
              <a:rPr dirty="0" sz="3500" spc="-135" b="1">
                <a:latin typeface="Arial"/>
                <a:cs typeface="Arial"/>
              </a:rPr>
              <a:t>i</a:t>
            </a:r>
            <a:r>
              <a:rPr dirty="0" sz="3500" spc="-170" b="1">
                <a:latin typeface="Arial"/>
                <a:cs typeface="Arial"/>
              </a:rPr>
              <a:t>ó</a:t>
            </a:r>
            <a:r>
              <a:rPr dirty="0" sz="3500" spc="-125" b="1">
                <a:latin typeface="Arial"/>
                <a:cs typeface="Arial"/>
              </a:rPr>
              <a:t>n</a:t>
            </a:r>
            <a:r>
              <a:rPr dirty="0" sz="3500" spc="-75" b="1">
                <a:latin typeface="Arial"/>
                <a:cs typeface="Arial"/>
              </a:rPr>
              <a:t> </a:t>
            </a:r>
            <a:r>
              <a:rPr dirty="0" sz="3500" spc="95">
                <a:latin typeface="Tahoma"/>
                <a:cs typeface="Tahoma"/>
              </a:rPr>
              <a:t>d</a:t>
            </a:r>
            <a:r>
              <a:rPr dirty="0" sz="3500">
                <a:latin typeface="Tahoma"/>
                <a:cs typeface="Tahoma"/>
              </a:rPr>
              <a:t>e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30">
                <a:latin typeface="Tahoma"/>
                <a:cs typeface="Tahoma"/>
              </a:rPr>
              <a:t>h</a:t>
            </a:r>
            <a:r>
              <a:rPr dirty="0" sz="3500" spc="35">
                <a:latin typeface="Tahoma"/>
                <a:cs typeface="Tahoma"/>
              </a:rPr>
              <a:t>o</a:t>
            </a:r>
            <a:r>
              <a:rPr dirty="0" sz="3500" spc="-35">
                <a:latin typeface="Tahoma"/>
                <a:cs typeface="Tahoma"/>
              </a:rPr>
              <a:t>r</a:t>
            </a:r>
            <a:r>
              <a:rPr dirty="0" sz="3500" spc="35">
                <a:latin typeface="Tahoma"/>
                <a:cs typeface="Tahoma"/>
              </a:rPr>
              <a:t>m</a:t>
            </a:r>
            <a:r>
              <a:rPr dirty="0" sz="3500" spc="35">
                <a:latin typeface="Tahoma"/>
                <a:cs typeface="Tahoma"/>
              </a:rPr>
              <a:t>o</a:t>
            </a:r>
            <a:r>
              <a:rPr dirty="0" sz="3500" spc="30">
                <a:latin typeface="Tahoma"/>
                <a:cs typeface="Tahoma"/>
              </a:rPr>
              <a:t>n</a:t>
            </a:r>
            <a:r>
              <a:rPr dirty="0" sz="3500" spc="10">
                <a:latin typeface="Tahoma"/>
                <a:cs typeface="Tahoma"/>
              </a:rPr>
              <a:t>a</a:t>
            </a:r>
            <a:r>
              <a:rPr dirty="0" sz="3500" spc="110">
                <a:latin typeface="Tahoma"/>
                <a:cs typeface="Tahoma"/>
              </a:rPr>
              <a:t>s</a:t>
            </a:r>
            <a:r>
              <a:rPr dirty="0" sz="3500" spc="-260">
                <a:latin typeface="Tahoma"/>
                <a:cs typeface="Tahoma"/>
              </a:rPr>
              <a:t>.</a:t>
            </a:r>
            <a:endParaRPr sz="3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3500" spc="-155" b="1">
                <a:latin typeface="Arial"/>
                <a:cs typeface="Arial"/>
              </a:rPr>
              <a:t>Eliminamos</a:t>
            </a:r>
            <a:r>
              <a:rPr dirty="0" sz="3500" spc="-80" b="1">
                <a:latin typeface="Arial"/>
                <a:cs typeface="Arial"/>
              </a:rPr>
              <a:t> </a:t>
            </a:r>
            <a:r>
              <a:rPr dirty="0" sz="3500" spc="45">
                <a:latin typeface="Tahoma"/>
                <a:cs typeface="Tahoma"/>
              </a:rPr>
              <a:t>las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40">
                <a:latin typeface="Tahoma"/>
                <a:cs typeface="Tahoma"/>
              </a:rPr>
              <a:t>toxinas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a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25">
                <a:latin typeface="Tahoma"/>
                <a:cs typeface="Tahoma"/>
              </a:rPr>
              <a:t>través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de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la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-35">
                <a:latin typeface="Tahoma"/>
                <a:cs typeface="Tahoma"/>
              </a:rPr>
              <a:t>orina.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4610" y="1145512"/>
            <a:ext cx="9618980" cy="1016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345" b="0">
                <a:solidFill>
                  <a:srgbClr val="E2DEB9"/>
                </a:solidFill>
                <a:latin typeface="Tahoma"/>
                <a:cs typeface="Tahoma"/>
              </a:rPr>
              <a:t>1</a:t>
            </a:r>
            <a:r>
              <a:rPr dirty="0" sz="6500" spc="-480" b="0">
                <a:solidFill>
                  <a:srgbClr val="E2DEB9"/>
                </a:solidFill>
                <a:latin typeface="Tahoma"/>
                <a:cs typeface="Tahoma"/>
              </a:rPr>
              <a:t>.</a:t>
            </a:r>
            <a:r>
              <a:rPr dirty="0" sz="6500" spc="-675" b="0">
                <a:solidFill>
                  <a:srgbClr val="E2DEB9"/>
                </a:solidFill>
                <a:latin typeface="Tahoma"/>
                <a:cs typeface="Tahoma"/>
              </a:rPr>
              <a:t> </a:t>
            </a:r>
            <a:r>
              <a:rPr dirty="0" sz="6500" spc="-215">
                <a:solidFill>
                  <a:srgbClr val="E2DEB9"/>
                </a:solidFill>
                <a:latin typeface="Arial"/>
                <a:cs typeface="Arial"/>
              </a:rPr>
              <a:t>R</a:t>
            </a:r>
            <a:r>
              <a:rPr dirty="0" sz="6500" spc="-80">
                <a:solidFill>
                  <a:srgbClr val="E2DEB9"/>
                </a:solidFill>
                <a:latin typeface="Arial"/>
                <a:cs typeface="Arial"/>
              </a:rPr>
              <a:t>I</a:t>
            </a:r>
            <a:r>
              <a:rPr dirty="0" sz="6500" spc="130">
                <a:solidFill>
                  <a:srgbClr val="E2DEB9"/>
                </a:solidFill>
                <a:latin typeface="Arial"/>
                <a:cs typeface="Arial"/>
              </a:rPr>
              <a:t>Ñ</a:t>
            </a:r>
            <a:r>
              <a:rPr dirty="0" sz="6500" spc="-50">
                <a:solidFill>
                  <a:srgbClr val="E2DEB9"/>
                </a:solidFill>
                <a:latin typeface="Arial"/>
                <a:cs typeface="Arial"/>
              </a:rPr>
              <a:t>O</a:t>
            </a:r>
            <a:r>
              <a:rPr dirty="0" sz="6500" spc="130">
                <a:solidFill>
                  <a:srgbClr val="E2DEB9"/>
                </a:solidFill>
                <a:latin typeface="Arial"/>
                <a:cs typeface="Arial"/>
              </a:rPr>
              <a:t>N</a:t>
            </a:r>
            <a:r>
              <a:rPr dirty="0" sz="6500" spc="-540">
                <a:solidFill>
                  <a:srgbClr val="E2DEB9"/>
                </a:solidFill>
                <a:latin typeface="Arial"/>
                <a:cs typeface="Arial"/>
              </a:rPr>
              <a:t>E</a:t>
            </a:r>
            <a:r>
              <a:rPr dirty="0" sz="6500" spc="-260">
                <a:solidFill>
                  <a:srgbClr val="E2DEB9"/>
                </a:solidFill>
                <a:latin typeface="Arial"/>
                <a:cs typeface="Arial"/>
              </a:rPr>
              <a:t>S</a:t>
            </a:r>
            <a:r>
              <a:rPr dirty="0" sz="6500" spc="-125">
                <a:solidFill>
                  <a:srgbClr val="E2DEB9"/>
                </a:solidFill>
                <a:latin typeface="Arial"/>
                <a:cs typeface="Arial"/>
              </a:rPr>
              <a:t> </a:t>
            </a:r>
            <a:r>
              <a:rPr dirty="0" sz="6500" spc="-260">
                <a:latin typeface="Arial"/>
                <a:cs typeface="Arial"/>
              </a:rPr>
              <a:t>"</a:t>
            </a:r>
            <a:r>
              <a:rPr dirty="0" sz="6500" spc="-215">
                <a:latin typeface="Arial"/>
                <a:cs typeface="Arial"/>
              </a:rPr>
              <a:t>R</a:t>
            </a:r>
            <a:r>
              <a:rPr dirty="0" sz="6500" spc="-80">
                <a:latin typeface="Arial"/>
                <a:cs typeface="Arial"/>
              </a:rPr>
              <a:t>I</a:t>
            </a:r>
            <a:r>
              <a:rPr dirty="0" sz="6500" spc="-295">
                <a:latin typeface="Arial"/>
                <a:cs typeface="Arial"/>
              </a:rPr>
              <a:t>C</a:t>
            </a:r>
            <a:r>
              <a:rPr dirty="0" sz="6500" spc="-95">
                <a:latin typeface="Arial"/>
                <a:cs typeface="Arial"/>
              </a:rPr>
              <a:t> </a:t>
            </a:r>
            <a:r>
              <a:rPr dirty="0" sz="6500" spc="-365">
                <a:latin typeface="Arial"/>
                <a:cs typeface="Arial"/>
              </a:rPr>
              <a:t>Y</a:t>
            </a:r>
            <a:r>
              <a:rPr dirty="0" sz="6500" spc="-95">
                <a:latin typeface="Arial"/>
                <a:cs typeface="Arial"/>
              </a:rPr>
              <a:t> </a:t>
            </a:r>
            <a:r>
              <a:rPr dirty="0" sz="6500" spc="130">
                <a:latin typeface="Arial"/>
                <a:cs typeface="Arial"/>
              </a:rPr>
              <a:t>Ñ</a:t>
            </a:r>
            <a:r>
              <a:rPr dirty="0" sz="6500" spc="-50">
                <a:latin typeface="Arial"/>
                <a:cs typeface="Arial"/>
              </a:rPr>
              <a:t>O</a:t>
            </a:r>
            <a:r>
              <a:rPr dirty="0" sz="6500" spc="130">
                <a:latin typeface="Arial"/>
                <a:cs typeface="Arial"/>
              </a:rPr>
              <a:t>N</a:t>
            </a:r>
            <a:r>
              <a:rPr dirty="0" sz="6500" spc="-254">
                <a:latin typeface="Arial"/>
                <a:cs typeface="Arial"/>
              </a:rPr>
              <a:t>"</a:t>
            </a:r>
            <a:endParaRPr sz="6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3492" y="2324036"/>
            <a:ext cx="3238499" cy="38671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85575" y="3496273"/>
            <a:ext cx="7519034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 spc="130">
                <a:latin typeface="Tahoma"/>
                <a:cs typeface="Tahoma"/>
              </a:rPr>
              <a:t>"Donar</a:t>
            </a:r>
            <a:r>
              <a:rPr dirty="0" sz="8000" spc="-475">
                <a:latin typeface="Tahoma"/>
                <a:cs typeface="Tahoma"/>
              </a:rPr>
              <a:t> </a:t>
            </a:r>
            <a:r>
              <a:rPr dirty="0" sz="8000" spc="135">
                <a:latin typeface="Tahoma"/>
                <a:cs typeface="Tahoma"/>
              </a:rPr>
              <a:t>es</a:t>
            </a:r>
            <a:r>
              <a:rPr dirty="0" sz="8000" spc="-475">
                <a:latin typeface="Tahoma"/>
                <a:cs typeface="Tahoma"/>
              </a:rPr>
              <a:t> </a:t>
            </a:r>
            <a:r>
              <a:rPr dirty="0" sz="8000" spc="55">
                <a:latin typeface="Tahoma"/>
                <a:cs typeface="Tahoma"/>
              </a:rPr>
              <a:t>amar"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4298" y="6056054"/>
            <a:ext cx="12151360" cy="1263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dirty="0" sz="3500" spc="95">
                <a:latin typeface="Tahoma"/>
                <a:cs typeface="Tahoma"/>
              </a:rPr>
              <a:t>Soy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>
                <a:latin typeface="Tahoma"/>
                <a:cs typeface="Tahoma"/>
              </a:rPr>
              <a:t>el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corazón,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-114" b="1">
                <a:latin typeface="Arial"/>
                <a:cs typeface="Arial"/>
              </a:rPr>
              <a:t>bombeo</a:t>
            </a:r>
            <a:r>
              <a:rPr dirty="0" sz="3500" spc="-50" b="1">
                <a:latin typeface="Arial"/>
                <a:cs typeface="Arial"/>
              </a:rPr>
              <a:t> </a:t>
            </a:r>
            <a:r>
              <a:rPr dirty="0" sz="3500" spc="-120" b="1">
                <a:latin typeface="Arial"/>
                <a:cs typeface="Arial"/>
              </a:rPr>
              <a:t>sangre</a:t>
            </a:r>
            <a:r>
              <a:rPr dirty="0" sz="3500" spc="-75" b="1">
                <a:latin typeface="Arial"/>
                <a:cs typeface="Arial"/>
              </a:rPr>
              <a:t> </a:t>
            </a:r>
            <a:r>
              <a:rPr dirty="0" sz="3500" spc="15">
                <a:latin typeface="Tahoma"/>
                <a:cs typeface="Tahoma"/>
              </a:rPr>
              <a:t>a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55">
                <a:latin typeface="Tahoma"/>
                <a:cs typeface="Tahoma"/>
              </a:rPr>
              <a:t>todas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las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30">
                <a:latin typeface="Tahoma"/>
                <a:cs typeface="Tahoma"/>
              </a:rPr>
              <a:t>partes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del</a:t>
            </a:r>
            <a:r>
              <a:rPr dirty="0" sz="3500" spc="-195">
                <a:latin typeface="Tahoma"/>
                <a:cs typeface="Tahoma"/>
              </a:rPr>
              <a:t> </a:t>
            </a:r>
            <a:r>
              <a:rPr dirty="0" sz="3500" spc="-15">
                <a:latin typeface="Tahoma"/>
                <a:cs typeface="Tahoma"/>
              </a:rPr>
              <a:t>cuerpo. </a:t>
            </a:r>
            <a:r>
              <a:rPr dirty="0" sz="3500" spc="-1080">
                <a:latin typeface="Tahoma"/>
                <a:cs typeface="Tahoma"/>
              </a:rPr>
              <a:t> </a:t>
            </a:r>
            <a:r>
              <a:rPr dirty="0" sz="3500" spc="95">
                <a:latin typeface="Tahoma"/>
                <a:cs typeface="Tahoma"/>
              </a:rPr>
              <a:t>Soy</a:t>
            </a:r>
            <a:r>
              <a:rPr dirty="0" sz="3500" spc="-200">
                <a:latin typeface="Tahoma"/>
                <a:cs typeface="Tahoma"/>
              </a:rPr>
              <a:t> </a:t>
            </a:r>
            <a:r>
              <a:rPr dirty="0" sz="3500" spc="-150" b="1">
                <a:latin typeface="Arial"/>
                <a:cs typeface="Arial"/>
              </a:rPr>
              <a:t>símbolo</a:t>
            </a:r>
            <a:r>
              <a:rPr dirty="0" sz="3500" spc="-50" b="1">
                <a:latin typeface="Arial"/>
                <a:cs typeface="Arial"/>
              </a:rPr>
              <a:t> </a:t>
            </a:r>
            <a:r>
              <a:rPr dirty="0" sz="3500" spc="-85" b="1">
                <a:latin typeface="Arial"/>
                <a:cs typeface="Arial"/>
              </a:rPr>
              <a:t>de</a:t>
            </a:r>
            <a:r>
              <a:rPr dirty="0" sz="3500" spc="-50" b="1">
                <a:latin typeface="Arial"/>
                <a:cs typeface="Arial"/>
              </a:rPr>
              <a:t> </a:t>
            </a:r>
            <a:r>
              <a:rPr dirty="0" sz="3500" spc="-110" b="1">
                <a:latin typeface="Arial"/>
                <a:cs typeface="Arial"/>
              </a:rPr>
              <a:t>amor</a:t>
            </a:r>
            <a:r>
              <a:rPr dirty="0" sz="3500" spc="-50" b="1">
                <a:latin typeface="Arial"/>
                <a:cs typeface="Arial"/>
              </a:rPr>
              <a:t> </a:t>
            </a:r>
            <a:r>
              <a:rPr dirty="0" sz="3500" spc="-130" b="1">
                <a:latin typeface="Arial"/>
                <a:cs typeface="Arial"/>
              </a:rPr>
              <a:t>y</a:t>
            </a:r>
            <a:r>
              <a:rPr dirty="0" sz="3500" spc="-50" b="1">
                <a:latin typeface="Arial"/>
                <a:cs typeface="Arial"/>
              </a:rPr>
              <a:t> </a:t>
            </a:r>
            <a:r>
              <a:rPr dirty="0" sz="3500" spc="-105" b="1">
                <a:latin typeface="Arial"/>
                <a:cs typeface="Arial"/>
              </a:rPr>
              <a:t>amistad.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35090" y="1313924"/>
            <a:ext cx="8647430" cy="1016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-70" b="0">
                <a:solidFill>
                  <a:srgbClr val="E2DEB9"/>
                </a:solidFill>
                <a:latin typeface="Tahoma"/>
                <a:cs typeface="Tahoma"/>
              </a:rPr>
              <a:t>2.</a:t>
            </a:r>
            <a:r>
              <a:rPr dirty="0" sz="6500" spc="-345" b="0">
                <a:solidFill>
                  <a:srgbClr val="E2DEB9"/>
                </a:solidFill>
                <a:latin typeface="Tahoma"/>
                <a:cs typeface="Tahoma"/>
              </a:rPr>
              <a:t> </a:t>
            </a:r>
            <a:r>
              <a:rPr dirty="0" sz="6500" spc="-75">
                <a:solidFill>
                  <a:srgbClr val="E2DEB9"/>
                </a:solidFill>
                <a:latin typeface="Arial"/>
                <a:cs typeface="Arial"/>
              </a:rPr>
              <a:t>CORAZÓN </a:t>
            </a:r>
            <a:r>
              <a:rPr dirty="0" sz="6500" spc="-280">
                <a:latin typeface="Arial"/>
                <a:cs typeface="Arial"/>
              </a:rPr>
              <a:t>"YERAY"</a:t>
            </a:r>
            <a:endParaRPr sz="6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437" y="2165273"/>
            <a:ext cx="5438774" cy="40766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77737" y="3101144"/>
            <a:ext cx="14556740" cy="5454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942330" marR="887730" indent="-41275">
              <a:lnSpc>
                <a:spcPct val="115599"/>
              </a:lnSpc>
              <a:spcBef>
                <a:spcPts val="100"/>
              </a:spcBef>
            </a:pPr>
            <a:r>
              <a:rPr dirty="0" sz="4000" spc="85">
                <a:latin typeface="Tahoma"/>
                <a:cs typeface="Tahoma"/>
              </a:rPr>
              <a:t>"La</a:t>
            </a:r>
            <a:r>
              <a:rPr dirty="0" sz="4000" spc="-229">
                <a:latin typeface="Tahoma"/>
                <a:cs typeface="Tahoma"/>
              </a:rPr>
              <a:t> </a:t>
            </a:r>
            <a:r>
              <a:rPr dirty="0" sz="4000" spc="45">
                <a:latin typeface="Tahoma"/>
                <a:cs typeface="Tahoma"/>
              </a:rPr>
              <a:t>donación</a:t>
            </a:r>
            <a:r>
              <a:rPr dirty="0" sz="4000" spc="-229">
                <a:latin typeface="Tahoma"/>
                <a:cs typeface="Tahoma"/>
              </a:rPr>
              <a:t> </a:t>
            </a:r>
            <a:r>
              <a:rPr dirty="0" sz="4000" spc="65">
                <a:latin typeface="Tahoma"/>
                <a:cs typeface="Tahoma"/>
              </a:rPr>
              <a:t>es</a:t>
            </a:r>
            <a:r>
              <a:rPr dirty="0" sz="4000" spc="-225">
                <a:latin typeface="Tahoma"/>
                <a:cs typeface="Tahoma"/>
              </a:rPr>
              <a:t> </a:t>
            </a:r>
            <a:r>
              <a:rPr dirty="0" sz="4000" spc="5">
                <a:latin typeface="Tahoma"/>
                <a:cs typeface="Tahoma"/>
              </a:rPr>
              <a:t>el</a:t>
            </a:r>
            <a:r>
              <a:rPr dirty="0" sz="4000" spc="-229">
                <a:latin typeface="Tahoma"/>
                <a:cs typeface="Tahoma"/>
              </a:rPr>
              <a:t> </a:t>
            </a:r>
            <a:r>
              <a:rPr dirty="0" sz="4000" spc="25">
                <a:latin typeface="Tahoma"/>
                <a:cs typeface="Tahoma"/>
              </a:rPr>
              <a:t>mayor</a:t>
            </a:r>
            <a:r>
              <a:rPr dirty="0" sz="4000" spc="-229">
                <a:latin typeface="Tahoma"/>
                <a:cs typeface="Tahoma"/>
              </a:rPr>
              <a:t> </a:t>
            </a:r>
            <a:r>
              <a:rPr dirty="0" sz="4000" spc="60">
                <a:latin typeface="Tahoma"/>
                <a:cs typeface="Tahoma"/>
              </a:rPr>
              <a:t>gesto</a:t>
            </a:r>
            <a:r>
              <a:rPr dirty="0" sz="4000" spc="-225">
                <a:latin typeface="Tahoma"/>
                <a:cs typeface="Tahoma"/>
              </a:rPr>
              <a:t> </a:t>
            </a:r>
            <a:r>
              <a:rPr dirty="0" sz="4000" spc="55">
                <a:latin typeface="Tahoma"/>
                <a:cs typeface="Tahoma"/>
              </a:rPr>
              <a:t>de </a:t>
            </a:r>
            <a:r>
              <a:rPr dirty="0" sz="4000" spc="-1240">
                <a:latin typeface="Tahoma"/>
                <a:cs typeface="Tahoma"/>
              </a:rPr>
              <a:t> </a:t>
            </a:r>
            <a:r>
              <a:rPr dirty="0" sz="4000" spc="70">
                <a:latin typeface="Tahoma"/>
                <a:cs typeface="Tahoma"/>
              </a:rPr>
              <a:t>bondad</a:t>
            </a:r>
            <a:r>
              <a:rPr dirty="0" sz="4000" spc="-240">
                <a:latin typeface="Tahoma"/>
                <a:cs typeface="Tahoma"/>
              </a:rPr>
              <a:t> </a:t>
            </a:r>
            <a:r>
              <a:rPr dirty="0" sz="4000" spc="60">
                <a:latin typeface="Tahoma"/>
                <a:cs typeface="Tahoma"/>
              </a:rPr>
              <a:t>y</a:t>
            </a:r>
            <a:r>
              <a:rPr dirty="0" sz="4000" spc="-240">
                <a:latin typeface="Tahoma"/>
                <a:cs typeface="Tahoma"/>
              </a:rPr>
              <a:t> </a:t>
            </a:r>
            <a:r>
              <a:rPr dirty="0" sz="4000" spc="50">
                <a:latin typeface="Tahoma"/>
                <a:cs typeface="Tahoma"/>
              </a:rPr>
              <a:t>generosidad</a:t>
            </a:r>
            <a:r>
              <a:rPr dirty="0" sz="4000" spc="-235">
                <a:latin typeface="Tahoma"/>
                <a:cs typeface="Tahoma"/>
              </a:rPr>
              <a:t> </a:t>
            </a:r>
            <a:r>
              <a:rPr dirty="0" sz="4000" spc="20">
                <a:latin typeface="Tahoma"/>
                <a:cs typeface="Tahoma"/>
              </a:rPr>
              <a:t>totalmente </a:t>
            </a:r>
            <a:r>
              <a:rPr dirty="0" sz="4000" spc="-1240">
                <a:latin typeface="Tahoma"/>
                <a:cs typeface="Tahoma"/>
              </a:rPr>
              <a:t> </a:t>
            </a:r>
            <a:r>
              <a:rPr dirty="0" sz="4000" spc="20">
                <a:latin typeface="Tahoma"/>
                <a:cs typeface="Tahoma"/>
              </a:rPr>
              <a:t>altruista</a:t>
            </a:r>
            <a:r>
              <a:rPr dirty="0" sz="4000" spc="-225">
                <a:latin typeface="Tahoma"/>
                <a:cs typeface="Tahoma"/>
              </a:rPr>
              <a:t> </a:t>
            </a:r>
            <a:r>
              <a:rPr dirty="0" sz="4000">
                <a:latin typeface="Tahoma"/>
                <a:cs typeface="Tahoma"/>
              </a:rPr>
              <a:t>entre</a:t>
            </a:r>
            <a:r>
              <a:rPr dirty="0" sz="4000" spc="-225">
                <a:latin typeface="Tahoma"/>
                <a:cs typeface="Tahoma"/>
              </a:rPr>
              <a:t> </a:t>
            </a:r>
            <a:r>
              <a:rPr dirty="0" sz="4000" spc="60">
                <a:latin typeface="Tahoma"/>
                <a:cs typeface="Tahoma"/>
              </a:rPr>
              <a:t>los</a:t>
            </a:r>
            <a:r>
              <a:rPr dirty="0" sz="4000" spc="-220">
                <a:latin typeface="Tahoma"/>
                <a:cs typeface="Tahoma"/>
              </a:rPr>
              <a:t> </a:t>
            </a:r>
            <a:r>
              <a:rPr dirty="0" sz="4000" spc="45">
                <a:latin typeface="Tahoma"/>
                <a:cs typeface="Tahoma"/>
              </a:rPr>
              <a:t>seres</a:t>
            </a:r>
            <a:r>
              <a:rPr dirty="0" sz="4000" spc="-225">
                <a:latin typeface="Tahoma"/>
                <a:cs typeface="Tahoma"/>
              </a:rPr>
              <a:t> </a:t>
            </a:r>
            <a:r>
              <a:rPr dirty="0" sz="4000" spc="45">
                <a:latin typeface="Tahoma"/>
                <a:cs typeface="Tahoma"/>
              </a:rPr>
              <a:t>humanos"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450">
              <a:latin typeface="Tahoma"/>
              <a:cs typeface="Tahoma"/>
            </a:endParaRPr>
          </a:p>
          <a:p>
            <a:pPr algn="just" marL="12700" marR="5080">
              <a:lnSpc>
                <a:spcPct val="116100"/>
              </a:lnSpc>
            </a:pPr>
            <a:r>
              <a:rPr dirty="0" sz="3500" spc="70">
                <a:latin typeface="Tahoma"/>
                <a:cs typeface="Tahoma"/>
              </a:rPr>
              <a:t>Nosotros</a:t>
            </a:r>
            <a:r>
              <a:rPr dirty="0" sz="3500" spc="-150">
                <a:latin typeface="Tahoma"/>
                <a:cs typeface="Tahoma"/>
              </a:rPr>
              <a:t> </a:t>
            </a:r>
            <a:r>
              <a:rPr dirty="0" sz="3500" spc="65">
                <a:latin typeface="Tahoma"/>
                <a:cs typeface="Tahoma"/>
              </a:rPr>
              <a:t>somos</a:t>
            </a:r>
            <a:r>
              <a:rPr dirty="0" sz="3500" spc="-150">
                <a:latin typeface="Tahoma"/>
                <a:cs typeface="Tahoma"/>
              </a:rPr>
              <a:t> </a:t>
            </a:r>
            <a:r>
              <a:rPr dirty="0" sz="3500" spc="50">
                <a:latin typeface="Tahoma"/>
                <a:cs typeface="Tahoma"/>
              </a:rPr>
              <a:t>los</a:t>
            </a:r>
            <a:r>
              <a:rPr dirty="0" sz="3500" spc="-150">
                <a:latin typeface="Tahoma"/>
                <a:cs typeface="Tahoma"/>
              </a:rPr>
              <a:t> </a:t>
            </a:r>
            <a:r>
              <a:rPr dirty="0" sz="3500" spc="5">
                <a:latin typeface="Tahoma"/>
                <a:cs typeface="Tahoma"/>
              </a:rPr>
              <a:t>pulmones,</a:t>
            </a:r>
            <a:r>
              <a:rPr dirty="0" sz="3500" spc="-150">
                <a:latin typeface="Tahoma"/>
                <a:cs typeface="Tahoma"/>
              </a:rPr>
              <a:t> </a:t>
            </a:r>
            <a:r>
              <a:rPr dirty="0" sz="3500" spc="-160" b="1">
                <a:latin typeface="Arial"/>
                <a:cs typeface="Arial"/>
              </a:rPr>
              <a:t>hacemos</a:t>
            </a:r>
            <a:r>
              <a:rPr dirty="0" sz="3500" spc="-45" b="1">
                <a:latin typeface="Arial"/>
                <a:cs typeface="Arial"/>
              </a:rPr>
              <a:t> </a:t>
            </a:r>
            <a:r>
              <a:rPr dirty="0" sz="3500" spc="-120" b="1">
                <a:latin typeface="Arial"/>
                <a:cs typeface="Arial"/>
              </a:rPr>
              <a:t>ingresar</a:t>
            </a:r>
            <a:r>
              <a:rPr dirty="0" sz="3500" spc="-5" b="1">
                <a:latin typeface="Arial"/>
                <a:cs typeface="Arial"/>
              </a:rPr>
              <a:t> </a:t>
            </a:r>
            <a:r>
              <a:rPr dirty="0" sz="3500">
                <a:latin typeface="Tahoma"/>
                <a:cs typeface="Tahoma"/>
              </a:rPr>
              <a:t>el</a:t>
            </a:r>
            <a:r>
              <a:rPr dirty="0" sz="3500" spc="-125">
                <a:latin typeface="Tahoma"/>
                <a:cs typeface="Tahoma"/>
              </a:rPr>
              <a:t> </a:t>
            </a:r>
            <a:r>
              <a:rPr dirty="0" sz="3500" spc="40">
                <a:latin typeface="Tahoma"/>
                <a:cs typeface="Tahoma"/>
              </a:rPr>
              <a:t>oxígeno</a:t>
            </a:r>
            <a:r>
              <a:rPr dirty="0" sz="3500" spc="-125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a</a:t>
            </a:r>
            <a:r>
              <a:rPr dirty="0" sz="3500" spc="-125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la</a:t>
            </a:r>
            <a:r>
              <a:rPr dirty="0" sz="3500" spc="-125">
                <a:latin typeface="Tahoma"/>
                <a:cs typeface="Tahoma"/>
              </a:rPr>
              <a:t> </a:t>
            </a:r>
            <a:r>
              <a:rPr dirty="0" sz="3500" spc="40">
                <a:latin typeface="Tahoma"/>
                <a:cs typeface="Tahoma"/>
              </a:rPr>
              <a:t>sangre</a:t>
            </a:r>
            <a:r>
              <a:rPr dirty="0" sz="3500" spc="-120">
                <a:latin typeface="Tahoma"/>
                <a:cs typeface="Tahoma"/>
              </a:rPr>
              <a:t> </a:t>
            </a:r>
            <a:r>
              <a:rPr dirty="0" sz="3500" spc="55">
                <a:latin typeface="Tahoma"/>
                <a:cs typeface="Tahoma"/>
              </a:rPr>
              <a:t>y </a:t>
            </a:r>
            <a:r>
              <a:rPr dirty="0" sz="3500" spc="-1085">
                <a:latin typeface="Tahoma"/>
                <a:cs typeface="Tahoma"/>
              </a:rPr>
              <a:t> </a:t>
            </a:r>
            <a:r>
              <a:rPr dirty="0" sz="3500" spc="-135" b="1">
                <a:latin typeface="Arial"/>
                <a:cs typeface="Arial"/>
              </a:rPr>
              <a:t>eliminamos</a:t>
            </a:r>
            <a:r>
              <a:rPr dirty="0" sz="3500" spc="-5" b="1">
                <a:latin typeface="Arial"/>
                <a:cs typeface="Arial"/>
              </a:rPr>
              <a:t> </a:t>
            </a:r>
            <a:r>
              <a:rPr dirty="0" sz="3500">
                <a:latin typeface="Tahoma"/>
                <a:cs typeface="Tahoma"/>
              </a:rPr>
              <a:t>el</a:t>
            </a:r>
            <a:r>
              <a:rPr dirty="0" sz="3500" spc="-135">
                <a:latin typeface="Tahoma"/>
                <a:cs typeface="Tahoma"/>
              </a:rPr>
              <a:t> </a:t>
            </a:r>
            <a:r>
              <a:rPr dirty="0" sz="3500" spc="50">
                <a:latin typeface="Tahoma"/>
                <a:cs typeface="Tahoma"/>
              </a:rPr>
              <a:t>dióxido</a:t>
            </a:r>
            <a:r>
              <a:rPr dirty="0" sz="3500" spc="-13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de</a:t>
            </a:r>
            <a:r>
              <a:rPr dirty="0" sz="3500" spc="-130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carbono</a:t>
            </a:r>
            <a:r>
              <a:rPr dirty="0" sz="3500" spc="-130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en</a:t>
            </a:r>
            <a:r>
              <a:rPr dirty="0" sz="3500" spc="-130">
                <a:latin typeface="Tahoma"/>
                <a:cs typeface="Tahoma"/>
              </a:rPr>
              <a:t> </a:t>
            </a:r>
            <a:r>
              <a:rPr dirty="0" sz="3500" spc="20">
                <a:latin typeface="Tahoma"/>
                <a:cs typeface="Tahoma"/>
              </a:rPr>
              <a:t>un</a:t>
            </a:r>
            <a:r>
              <a:rPr dirty="0" sz="3500" spc="-130">
                <a:latin typeface="Tahoma"/>
                <a:cs typeface="Tahoma"/>
              </a:rPr>
              <a:t> </a:t>
            </a:r>
            <a:r>
              <a:rPr dirty="0" sz="3500" spc="40">
                <a:latin typeface="Tahoma"/>
                <a:cs typeface="Tahoma"/>
              </a:rPr>
              <a:t>proceso</a:t>
            </a:r>
            <a:r>
              <a:rPr dirty="0" sz="3500" spc="-130">
                <a:latin typeface="Tahoma"/>
                <a:cs typeface="Tahoma"/>
              </a:rPr>
              <a:t> </a:t>
            </a:r>
            <a:r>
              <a:rPr dirty="0" sz="3500" spc="30">
                <a:latin typeface="Tahoma"/>
                <a:cs typeface="Tahoma"/>
              </a:rPr>
              <a:t>llamado</a:t>
            </a:r>
            <a:r>
              <a:rPr dirty="0" sz="3500" spc="-130">
                <a:latin typeface="Tahoma"/>
                <a:cs typeface="Tahoma"/>
              </a:rPr>
              <a:t> </a:t>
            </a:r>
            <a:r>
              <a:rPr dirty="0" sz="3500" spc="25">
                <a:latin typeface="Tahoma"/>
                <a:cs typeface="Tahoma"/>
              </a:rPr>
              <a:t>"intercambio</a:t>
            </a:r>
            <a:r>
              <a:rPr dirty="0" sz="3500" spc="-130">
                <a:latin typeface="Tahoma"/>
                <a:cs typeface="Tahoma"/>
              </a:rPr>
              <a:t> </a:t>
            </a:r>
            <a:r>
              <a:rPr dirty="0" sz="3500" spc="45">
                <a:latin typeface="Tahoma"/>
                <a:cs typeface="Tahoma"/>
              </a:rPr>
              <a:t>de </a:t>
            </a:r>
            <a:r>
              <a:rPr dirty="0" sz="3500" spc="-1080">
                <a:latin typeface="Tahoma"/>
                <a:cs typeface="Tahoma"/>
              </a:rPr>
              <a:t> </a:t>
            </a:r>
            <a:r>
              <a:rPr dirty="0" sz="3500" spc="20">
                <a:latin typeface="Tahoma"/>
                <a:cs typeface="Tahoma"/>
              </a:rPr>
              <a:t>gases".</a:t>
            </a:r>
            <a:endParaRPr sz="35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3500" spc="-160" b="1">
                <a:latin typeface="Arial"/>
                <a:cs typeface="Arial"/>
              </a:rPr>
              <a:t>Estamos</a:t>
            </a:r>
            <a:r>
              <a:rPr dirty="0" sz="3500" spc="-50" b="1">
                <a:latin typeface="Arial"/>
                <a:cs typeface="Arial"/>
              </a:rPr>
              <a:t> </a:t>
            </a:r>
            <a:r>
              <a:rPr dirty="0" sz="3500" spc="-155" b="1">
                <a:latin typeface="Arial"/>
                <a:cs typeface="Arial"/>
              </a:rPr>
              <a:t>unidos</a:t>
            </a:r>
            <a:r>
              <a:rPr dirty="0" sz="3500" spc="-70" b="1">
                <a:latin typeface="Arial"/>
                <a:cs typeface="Arial"/>
              </a:rPr>
              <a:t> </a:t>
            </a:r>
            <a:r>
              <a:rPr dirty="0" sz="3500" spc="20">
                <a:latin typeface="Tahoma"/>
                <a:cs typeface="Tahoma"/>
              </a:rPr>
              <a:t>para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que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 spc="15">
                <a:latin typeface="Tahoma"/>
                <a:cs typeface="Tahoma"/>
              </a:rPr>
              <a:t>a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 spc="20">
                <a:latin typeface="Tahoma"/>
                <a:cs typeface="Tahoma"/>
              </a:rPr>
              <a:t>nuestro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 spc="25">
                <a:latin typeface="Tahoma"/>
                <a:cs typeface="Tahoma"/>
              </a:rPr>
              <a:t>cuerpo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 spc="35">
                <a:latin typeface="Tahoma"/>
                <a:cs typeface="Tahoma"/>
              </a:rPr>
              <a:t>no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>
                <a:latin typeface="Tahoma"/>
                <a:cs typeface="Tahoma"/>
              </a:rPr>
              <a:t>le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 spc="10">
                <a:latin typeface="Tahoma"/>
                <a:cs typeface="Tahoma"/>
              </a:rPr>
              <a:t>falte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 spc="-5">
                <a:latin typeface="Tahoma"/>
                <a:cs typeface="Tahoma"/>
              </a:rPr>
              <a:t>aire</a:t>
            </a:r>
            <a:r>
              <a:rPr dirty="0" sz="3500" spc="-190">
                <a:latin typeface="Tahoma"/>
                <a:cs typeface="Tahoma"/>
              </a:rPr>
              <a:t> </a:t>
            </a:r>
            <a:r>
              <a:rPr dirty="0" sz="3500" spc="-30">
                <a:latin typeface="Tahoma"/>
                <a:cs typeface="Tahoma"/>
              </a:rPr>
              <a:t>puro.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0516" y="1266352"/>
            <a:ext cx="10951845" cy="1016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345" b="0">
                <a:solidFill>
                  <a:srgbClr val="E2DEB9"/>
                </a:solidFill>
                <a:latin typeface="Tahoma"/>
                <a:cs typeface="Tahoma"/>
              </a:rPr>
              <a:t>3</a:t>
            </a:r>
            <a:r>
              <a:rPr dirty="0" sz="6500" spc="-480" b="0">
                <a:solidFill>
                  <a:srgbClr val="E2DEB9"/>
                </a:solidFill>
                <a:latin typeface="Tahoma"/>
                <a:cs typeface="Tahoma"/>
              </a:rPr>
              <a:t>.</a:t>
            </a:r>
            <a:r>
              <a:rPr dirty="0" sz="6500" spc="-320" b="0">
                <a:solidFill>
                  <a:srgbClr val="E2DEB9"/>
                </a:solidFill>
                <a:latin typeface="Tahoma"/>
                <a:cs typeface="Tahoma"/>
              </a:rPr>
              <a:t> </a:t>
            </a:r>
            <a:r>
              <a:rPr dirty="0" sz="6500" spc="-105">
                <a:solidFill>
                  <a:srgbClr val="E2DEB9"/>
                </a:solidFill>
                <a:latin typeface="Arial"/>
                <a:cs typeface="Arial"/>
              </a:rPr>
              <a:t>P</a:t>
            </a:r>
            <a:r>
              <a:rPr dirty="0" sz="6500" spc="30">
                <a:solidFill>
                  <a:srgbClr val="E2DEB9"/>
                </a:solidFill>
                <a:latin typeface="Arial"/>
                <a:cs typeface="Arial"/>
              </a:rPr>
              <a:t>U</a:t>
            </a:r>
            <a:r>
              <a:rPr dirty="0" sz="6500" spc="-420">
                <a:solidFill>
                  <a:srgbClr val="E2DEB9"/>
                </a:solidFill>
                <a:latin typeface="Arial"/>
                <a:cs typeface="Arial"/>
              </a:rPr>
              <a:t>L</a:t>
            </a:r>
            <a:r>
              <a:rPr dirty="0" sz="6500" spc="45">
                <a:solidFill>
                  <a:srgbClr val="E2DEB9"/>
                </a:solidFill>
                <a:latin typeface="Arial"/>
                <a:cs typeface="Arial"/>
              </a:rPr>
              <a:t>M</a:t>
            </a:r>
            <a:r>
              <a:rPr dirty="0" sz="6500" spc="-50">
                <a:solidFill>
                  <a:srgbClr val="E2DEB9"/>
                </a:solidFill>
                <a:latin typeface="Arial"/>
                <a:cs typeface="Arial"/>
              </a:rPr>
              <a:t>O</a:t>
            </a:r>
            <a:r>
              <a:rPr dirty="0" sz="6500" spc="130">
                <a:solidFill>
                  <a:srgbClr val="E2DEB9"/>
                </a:solidFill>
                <a:latin typeface="Arial"/>
                <a:cs typeface="Arial"/>
              </a:rPr>
              <a:t>N</a:t>
            </a:r>
            <a:r>
              <a:rPr dirty="0" sz="6500" spc="-540">
                <a:solidFill>
                  <a:srgbClr val="E2DEB9"/>
                </a:solidFill>
                <a:latin typeface="Arial"/>
                <a:cs typeface="Arial"/>
              </a:rPr>
              <a:t>E</a:t>
            </a:r>
            <a:r>
              <a:rPr dirty="0" sz="6500" spc="-260">
                <a:solidFill>
                  <a:srgbClr val="E2DEB9"/>
                </a:solidFill>
                <a:latin typeface="Arial"/>
                <a:cs typeface="Arial"/>
              </a:rPr>
              <a:t>S</a:t>
            </a:r>
            <a:r>
              <a:rPr dirty="0" sz="6500" spc="525">
                <a:solidFill>
                  <a:srgbClr val="E2DEB9"/>
                </a:solidFill>
                <a:latin typeface="Arial"/>
                <a:cs typeface="Arial"/>
              </a:rPr>
              <a:t> </a:t>
            </a:r>
            <a:r>
              <a:rPr dirty="0" sz="6500" spc="-260">
                <a:latin typeface="Arial"/>
                <a:cs typeface="Arial"/>
              </a:rPr>
              <a:t>"</a:t>
            </a:r>
            <a:r>
              <a:rPr dirty="0" sz="6500" spc="-215">
                <a:latin typeface="Arial"/>
                <a:cs typeface="Arial"/>
              </a:rPr>
              <a:t>R</a:t>
            </a:r>
            <a:r>
              <a:rPr dirty="0" sz="6500" spc="-540">
                <a:latin typeface="Arial"/>
                <a:cs typeface="Arial"/>
              </a:rPr>
              <a:t>E</a:t>
            </a:r>
            <a:r>
              <a:rPr dirty="0" sz="6500" spc="-260">
                <a:latin typeface="Arial"/>
                <a:cs typeface="Arial"/>
              </a:rPr>
              <a:t>S</a:t>
            </a:r>
            <a:r>
              <a:rPr dirty="0" sz="6500" spc="-95">
                <a:latin typeface="Arial"/>
                <a:cs typeface="Arial"/>
              </a:rPr>
              <a:t> </a:t>
            </a:r>
            <a:r>
              <a:rPr dirty="0" sz="6500" spc="-365">
                <a:latin typeface="Arial"/>
                <a:cs typeface="Arial"/>
              </a:rPr>
              <a:t>Y</a:t>
            </a:r>
            <a:r>
              <a:rPr dirty="0" sz="6500" spc="-95">
                <a:latin typeface="Arial"/>
                <a:cs typeface="Arial"/>
              </a:rPr>
              <a:t> </a:t>
            </a:r>
            <a:r>
              <a:rPr dirty="0" sz="6500" spc="-105">
                <a:latin typeface="Arial"/>
                <a:cs typeface="Arial"/>
              </a:rPr>
              <a:t>P</a:t>
            </a:r>
            <a:r>
              <a:rPr dirty="0" sz="6500" spc="-80">
                <a:latin typeface="Arial"/>
                <a:cs typeface="Arial"/>
              </a:rPr>
              <a:t>I</a:t>
            </a:r>
            <a:r>
              <a:rPr dirty="0" sz="6500" spc="-215">
                <a:latin typeface="Arial"/>
                <a:cs typeface="Arial"/>
              </a:rPr>
              <a:t>R</a:t>
            </a:r>
            <a:r>
              <a:rPr dirty="0" sz="6500" spc="-50">
                <a:latin typeface="Arial"/>
                <a:cs typeface="Arial"/>
              </a:rPr>
              <a:t>O</a:t>
            </a:r>
            <a:r>
              <a:rPr dirty="0" sz="6500" spc="-254">
                <a:latin typeface="Arial"/>
                <a:cs typeface="Arial"/>
              </a:rPr>
              <a:t>"</a:t>
            </a:r>
            <a:endParaRPr sz="6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7310" y="2307639"/>
            <a:ext cx="5086349" cy="37623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0007" y="3342409"/>
            <a:ext cx="14582140" cy="5476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33895" marR="838835" indent="-909955">
              <a:lnSpc>
                <a:spcPct val="116700"/>
              </a:lnSpc>
              <a:spcBef>
                <a:spcPts val="95"/>
              </a:spcBef>
            </a:pPr>
            <a:r>
              <a:rPr dirty="0" sz="4500" spc="150">
                <a:latin typeface="Tahoma"/>
                <a:cs typeface="Tahoma"/>
              </a:rPr>
              <a:t>"No</a:t>
            </a:r>
            <a:r>
              <a:rPr dirty="0" sz="4500" spc="-254">
                <a:latin typeface="Tahoma"/>
                <a:cs typeface="Tahoma"/>
              </a:rPr>
              <a:t> </a:t>
            </a:r>
            <a:r>
              <a:rPr dirty="0" sz="4500" spc="10">
                <a:latin typeface="Tahoma"/>
                <a:cs typeface="Tahoma"/>
              </a:rPr>
              <a:t>te</a:t>
            </a:r>
            <a:r>
              <a:rPr dirty="0" sz="4500" spc="-250">
                <a:latin typeface="Tahoma"/>
                <a:cs typeface="Tahoma"/>
              </a:rPr>
              <a:t> </a:t>
            </a:r>
            <a:r>
              <a:rPr dirty="0" sz="4500" spc="40">
                <a:latin typeface="Tahoma"/>
                <a:cs typeface="Tahoma"/>
              </a:rPr>
              <a:t>lleves</a:t>
            </a:r>
            <a:r>
              <a:rPr dirty="0" sz="4500" spc="-250">
                <a:latin typeface="Tahoma"/>
                <a:cs typeface="Tahoma"/>
              </a:rPr>
              <a:t> </a:t>
            </a:r>
            <a:r>
              <a:rPr dirty="0" sz="4500" spc="70">
                <a:latin typeface="Tahoma"/>
                <a:cs typeface="Tahoma"/>
              </a:rPr>
              <a:t>los</a:t>
            </a:r>
            <a:r>
              <a:rPr dirty="0" sz="4500" spc="-250">
                <a:latin typeface="Tahoma"/>
                <a:cs typeface="Tahoma"/>
              </a:rPr>
              <a:t> </a:t>
            </a:r>
            <a:r>
              <a:rPr dirty="0" sz="4500" spc="60">
                <a:latin typeface="Tahoma"/>
                <a:cs typeface="Tahoma"/>
              </a:rPr>
              <a:t>órganos</a:t>
            </a:r>
            <a:r>
              <a:rPr dirty="0" sz="4500" spc="-254">
                <a:latin typeface="Tahoma"/>
                <a:cs typeface="Tahoma"/>
              </a:rPr>
              <a:t> </a:t>
            </a:r>
            <a:r>
              <a:rPr dirty="0" sz="4500" spc="70">
                <a:latin typeface="Tahoma"/>
                <a:cs typeface="Tahoma"/>
              </a:rPr>
              <a:t>y</a:t>
            </a:r>
            <a:r>
              <a:rPr dirty="0" sz="4500" spc="-250">
                <a:latin typeface="Tahoma"/>
                <a:cs typeface="Tahoma"/>
              </a:rPr>
              <a:t> </a:t>
            </a:r>
            <a:r>
              <a:rPr dirty="0" sz="4500" spc="70">
                <a:latin typeface="Tahoma"/>
                <a:cs typeface="Tahoma"/>
              </a:rPr>
              <a:t>los </a:t>
            </a:r>
            <a:r>
              <a:rPr dirty="0" sz="4500" spc="-1390">
                <a:latin typeface="Tahoma"/>
                <a:cs typeface="Tahoma"/>
              </a:rPr>
              <a:t> </a:t>
            </a:r>
            <a:r>
              <a:rPr dirty="0" sz="4500" spc="-25">
                <a:latin typeface="Tahoma"/>
                <a:cs typeface="Tahoma"/>
              </a:rPr>
              <a:t>tejidos,</a:t>
            </a:r>
            <a:r>
              <a:rPr dirty="0" sz="4500" spc="-260">
                <a:latin typeface="Tahoma"/>
                <a:cs typeface="Tahoma"/>
              </a:rPr>
              <a:t> </a:t>
            </a:r>
            <a:r>
              <a:rPr dirty="0" sz="4500" spc="-30">
                <a:latin typeface="Tahoma"/>
                <a:cs typeface="Tahoma"/>
              </a:rPr>
              <a:t>mejor</a:t>
            </a:r>
            <a:r>
              <a:rPr dirty="0" sz="4500" spc="-260">
                <a:latin typeface="Tahoma"/>
                <a:cs typeface="Tahoma"/>
              </a:rPr>
              <a:t> </a:t>
            </a:r>
            <a:r>
              <a:rPr dirty="0" sz="4500" spc="70">
                <a:latin typeface="Tahoma"/>
                <a:cs typeface="Tahoma"/>
              </a:rPr>
              <a:t>donalos"</a:t>
            </a:r>
            <a:endParaRPr sz="4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450">
              <a:latin typeface="Tahoma"/>
              <a:cs typeface="Tahoma"/>
            </a:endParaRPr>
          </a:p>
          <a:p>
            <a:pPr marL="12700" marR="5080">
              <a:lnSpc>
                <a:spcPct val="117200"/>
              </a:lnSpc>
            </a:pPr>
            <a:r>
              <a:rPr dirty="0" sz="3200" spc="90">
                <a:latin typeface="Tahoma"/>
                <a:cs typeface="Tahoma"/>
              </a:rPr>
              <a:t>Y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55">
                <a:latin typeface="Tahoma"/>
                <a:cs typeface="Tahoma"/>
              </a:rPr>
              <a:t>los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35">
                <a:latin typeface="Tahoma"/>
                <a:cs typeface="Tahoma"/>
              </a:rPr>
              <a:t>últimos</a:t>
            </a:r>
            <a:r>
              <a:rPr dirty="0" sz="3200" spc="-160">
                <a:latin typeface="Tahoma"/>
                <a:cs typeface="Tahoma"/>
              </a:rPr>
              <a:t> </a:t>
            </a:r>
            <a:r>
              <a:rPr dirty="0" sz="3200" spc="30">
                <a:latin typeface="Tahoma"/>
                <a:cs typeface="Tahoma"/>
              </a:rPr>
              <a:t>serán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55">
                <a:latin typeface="Tahoma"/>
                <a:cs typeface="Tahoma"/>
              </a:rPr>
              <a:t>los</a:t>
            </a:r>
            <a:r>
              <a:rPr dirty="0" sz="3200" spc="-160">
                <a:latin typeface="Tahoma"/>
                <a:cs typeface="Tahoma"/>
              </a:rPr>
              <a:t> </a:t>
            </a:r>
            <a:r>
              <a:rPr dirty="0" sz="3200" spc="5">
                <a:latin typeface="Tahoma"/>
                <a:cs typeface="Tahoma"/>
              </a:rPr>
              <a:t>primeros.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65">
                <a:latin typeface="Tahoma"/>
                <a:cs typeface="Tahoma"/>
              </a:rPr>
              <a:t>Yo</a:t>
            </a:r>
            <a:r>
              <a:rPr dirty="0" sz="3200" spc="-160">
                <a:latin typeface="Tahoma"/>
                <a:cs typeface="Tahoma"/>
              </a:rPr>
              <a:t> </a:t>
            </a:r>
            <a:r>
              <a:rPr dirty="0" sz="3200" spc="70">
                <a:latin typeface="Tahoma"/>
                <a:cs typeface="Tahoma"/>
              </a:rPr>
              <a:t>soy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10">
                <a:latin typeface="Tahoma"/>
                <a:cs typeface="Tahoma"/>
              </a:rPr>
              <a:t>el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15">
                <a:latin typeface="Tahoma"/>
                <a:cs typeface="Tahoma"/>
              </a:rPr>
              <a:t>hígado,</a:t>
            </a:r>
            <a:r>
              <a:rPr dirty="0" sz="3200" spc="-160">
                <a:latin typeface="Tahoma"/>
                <a:cs typeface="Tahoma"/>
              </a:rPr>
              <a:t> </a:t>
            </a:r>
            <a:r>
              <a:rPr dirty="0" sz="3200" spc="10">
                <a:latin typeface="Tahoma"/>
                <a:cs typeface="Tahoma"/>
              </a:rPr>
              <a:t>el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40">
                <a:latin typeface="Tahoma"/>
                <a:cs typeface="Tahoma"/>
              </a:rPr>
              <a:t>órgano</a:t>
            </a:r>
            <a:r>
              <a:rPr dirty="0" sz="3200" spc="-160">
                <a:latin typeface="Tahoma"/>
                <a:cs typeface="Tahoma"/>
              </a:rPr>
              <a:t> </a:t>
            </a:r>
            <a:r>
              <a:rPr dirty="0" sz="3200" spc="60">
                <a:latin typeface="Tahoma"/>
                <a:cs typeface="Tahoma"/>
              </a:rPr>
              <a:t>más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40">
                <a:latin typeface="Tahoma"/>
                <a:cs typeface="Tahoma"/>
              </a:rPr>
              <a:t>voluminoso</a:t>
            </a:r>
            <a:r>
              <a:rPr dirty="0" sz="3200" spc="-160">
                <a:latin typeface="Tahoma"/>
                <a:cs typeface="Tahoma"/>
              </a:rPr>
              <a:t> </a:t>
            </a:r>
            <a:r>
              <a:rPr dirty="0" sz="3200" spc="40">
                <a:latin typeface="Tahoma"/>
                <a:cs typeface="Tahoma"/>
              </a:rPr>
              <a:t>del </a:t>
            </a:r>
            <a:r>
              <a:rPr dirty="0" sz="3200" spc="-985">
                <a:latin typeface="Tahoma"/>
                <a:cs typeface="Tahoma"/>
              </a:rPr>
              <a:t> </a:t>
            </a:r>
            <a:r>
              <a:rPr dirty="0" sz="3200" spc="35">
                <a:latin typeface="Tahoma"/>
                <a:cs typeface="Tahoma"/>
              </a:rPr>
              <a:t>cuerpo</a:t>
            </a:r>
            <a:r>
              <a:rPr dirty="0" sz="3200" spc="-17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humano.</a:t>
            </a:r>
            <a:endParaRPr sz="3200">
              <a:latin typeface="Tahoma"/>
              <a:cs typeface="Tahoma"/>
            </a:endParaRPr>
          </a:p>
          <a:p>
            <a:pPr marL="12700" marR="5715">
              <a:lnSpc>
                <a:spcPct val="117200"/>
              </a:lnSpc>
              <a:tabLst>
                <a:tab pos="3274060" algn="l"/>
                <a:tab pos="5240020" algn="l"/>
                <a:tab pos="6607175" algn="l"/>
              </a:tabLst>
            </a:pPr>
            <a:r>
              <a:rPr dirty="0" sz="3200" spc="65">
                <a:latin typeface="Tahoma"/>
                <a:cs typeface="Tahoma"/>
              </a:rPr>
              <a:t>Desempeño</a:t>
            </a:r>
            <a:r>
              <a:rPr dirty="0" sz="3200" spc="425">
                <a:latin typeface="Tahoma"/>
                <a:cs typeface="Tahoma"/>
              </a:rPr>
              <a:t> </a:t>
            </a:r>
            <a:r>
              <a:rPr dirty="0" sz="3200" spc="-80" b="1">
                <a:latin typeface="Arial"/>
                <a:cs typeface="Arial"/>
              </a:rPr>
              <a:t>tres	</a:t>
            </a:r>
            <a:r>
              <a:rPr dirty="0" sz="3200" spc="-125" b="1">
                <a:latin typeface="Arial"/>
                <a:cs typeface="Arial"/>
              </a:rPr>
              <a:t>funciones	</a:t>
            </a:r>
            <a:r>
              <a:rPr dirty="0" sz="3200" spc="-95" b="1">
                <a:latin typeface="Arial"/>
                <a:cs typeface="Arial"/>
              </a:rPr>
              <a:t>vitales	</a:t>
            </a:r>
            <a:r>
              <a:rPr dirty="0" sz="3200" spc="55">
                <a:latin typeface="Tahoma"/>
                <a:cs typeface="Tahoma"/>
              </a:rPr>
              <a:t>indispensables</a:t>
            </a:r>
            <a:r>
              <a:rPr dirty="0" sz="3200" spc="415">
                <a:latin typeface="Tahoma"/>
                <a:cs typeface="Tahoma"/>
              </a:rPr>
              <a:t> </a:t>
            </a:r>
            <a:r>
              <a:rPr dirty="0" sz="3200" spc="30">
                <a:latin typeface="Tahoma"/>
                <a:cs typeface="Tahoma"/>
              </a:rPr>
              <a:t>para</a:t>
            </a:r>
            <a:r>
              <a:rPr dirty="0" sz="3200" spc="420">
                <a:latin typeface="Tahoma"/>
                <a:cs typeface="Tahoma"/>
              </a:rPr>
              <a:t> </a:t>
            </a:r>
            <a:r>
              <a:rPr dirty="0" sz="3200" spc="30">
                <a:latin typeface="Tahoma"/>
                <a:cs typeface="Tahoma"/>
              </a:rPr>
              <a:t>nuestro</a:t>
            </a:r>
            <a:r>
              <a:rPr dirty="0" sz="3200" spc="415">
                <a:latin typeface="Tahoma"/>
                <a:cs typeface="Tahoma"/>
              </a:rPr>
              <a:t> </a:t>
            </a:r>
            <a:r>
              <a:rPr dirty="0" sz="3200">
                <a:latin typeface="Tahoma"/>
                <a:cs typeface="Tahoma"/>
              </a:rPr>
              <a:t>organismo:</a:t>
            </a:r>
            <a:r>
              <a:rPr dirty="0" sz="3200" spc="420">
                <a:latin typeface="Tahoma"/>
                <a:cs typeface="Tahoma"/>
              </a:rPr>
              <a:t> </a:t>
            </a:r>
            <a:r>
              <a:rPr dirty="0" sz="3200" spc="-90" b="1">
                <a:latin typeface="Arial"/>
                <a:cs typeface="Arial"/>
              </a:rPr>
              <a:t>la </a:t>
            </a:r>
            <a:r>
              <a:rPr dirty="0" sz="3200" spc="-875" b="1">
                <a:latin typeface="Arial"/>
                <a:cs typeface="Arial"/>
              </a:rPr>
              <a:t> </a:t>
            </a:r>
            <a:r>
              <a:rPr dirty="0" sz="3200" spc="-120" b="1">
                <a:latin typeface="Arial"/>
                <a:cs typeface="Arial"/>
              </a:rPr>
              <a:t>desintoxicación,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90" b="1">
                <a:latin typeface="Arial"/>
                <a:cs typeface="Arial"/>
              </a:rPr>
              <a:t>la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130" b="1">
                <a:latin typeface="Arial"/>
                <a:cs typeface="Arial"/>
              </a:rPr>
              <a:t>síntesis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105" b="1">
                <a:latin typeface="Arial"/>
                <a:cs typeface="Arial"/>
              </a:rPr>
              <a:t>y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95" b="1">
                <a:latin typeface="Arial"/>
                <a:cs typeface="Arial"/>
              </a:rPr>
              <a:t>el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95" b="1">
                <a:latin typeface="Arial"/>
                <a:cs typeface="Arial"/>
              </a:rPr>
              <a:t>almacenamiento.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3200" spc="100">
                <a:latin typeface="Tahoma"/>
                <a:cs typeface="Tahoma"/>
              </a:rPr>
              <a:t>Soy</a:t>
            </a:r>
            <a:r>
              <a:rPr dirty="0" sz="3200" spc="-170">
                <a:latin typeface="Tahoma"/>
                <a:cs typeface="Tahoma"/>
              </a:rPr>
              <a:t> </a:t>
            </a:r>
            <a:r>
              <a:rPr dirty="0" sz="3200" spc="-95" b="1">
                <a:latin typeface="Arial"/>
                <a:cs typeface="Arial"/>
              </a:rPr>
              <a:t>quien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80" b="1">
                <a:latin typeface="Arial"/>
                <a:cs typeface="Arial"/>
              </a:rPr>
              <a:t>pelea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50">
                <a:latin typeface="Tahoma"/>
                <a:cs typeface="Tahoma"/>
              </a:rPr>
              <a:t>con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50">
                <a:latin typeface="Tahoma"/>
                <a:cs typeface="Tahoma"/>
              </a:rPr>
              <a:t>las</a:t>
            </a:r>
            <a:r>
              <a:rPr dirty="0" sz="3200" spc="-170">
                <a:latin typeface="Tahoma"/>
                <a:cs typeface="Tahoma"/>
              </a:rPr>
              <a:t> </a:t>
            </a:r>
            <a:r>
              <a:rPr dirty="0" sz="3200" spc="50">
                <a:latin typeface="Tahoma"/>
                <a:cs typeface="Tahoma"/>
              </a:rPr>
              <a:t>sustancias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50">
                <a:latin typeface="Tahoma"/>
                <a:cs typeface="Tahoma"/>
              </a:rPr>
              <a:t>nocivas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60">
                <a:latin typeface="Tahoma"/>
                <a:cs typeface="Tahoma"/>
              </a:rPr>
              <a:t>y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-95" b="1">
                <a:latin typeface="Arial"/>
                <a:cs typeface="Arial"/>
              </a:rPr>
              <a:t>combato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90" b="1">
                <a:latin typeface="Arial"/>
                <a:cs typeface="Arial"/>
              </a:rPr>
              <a:t>por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95" b="1">
                <a:latin typeface="Arial"/>
                <a:cs typeface="Arial"/>
              </a:rPr>
              <a:t>el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90" b="1">
                <a:latin typeface="Arial"/>
                <a:cs typeface="Arial"/>
              </a:rPr>
              <a:t>bien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spc="55">
                <a:latin typeface="Tahoma"/>
                <a:cs typeface="Tahoma"/>
              </a:rPr>
              <a:t>de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15">
                <a:latin typeface="Tahoma"/>
                <a:cs typeface="Tahoma"/>
              </a:rPr>
              <a:t>la</a:t>
            </a:r>
            <a:r>
              <a:rPr dirty="0" sz="3200" spc="-165">
                <a:latin typeface="Tahoma"/>
                <a:cs typeface="Tahoma"/>
              </a:rPr>
              <a:t> </a:t>
            </a:r>
            <a:r>
              <a:rPr dirty="0" sz="3200" spc="5">
                <a:latin typeface="Tahoma"/>
                <a:cs typeface="Tahoma"/>
              </a:rPr>
              <a:t>sangre.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0224" y="1247305"/>
            <a:ext cx="7791450" cy="1016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-70" b="0">
                <a:solidFill>
                  <a:srgbClr val="E2DEB9"/>
                </a:solidFill>
                <a:latin typeface="Tahoma"/>
                <a:cs typeface="Tahoma"/>
              </a:rPr>
              <a:t>4.</a:t>
            </a:r>
            <a:r>
              <a:rPr dirty="0" sz="6500" spc="-345" b="0">
                <a:solidFill>
                  <a:srgbClr val="E2DEB9"/>
                </a:solidFill>
                <a:latin typeface="Tahoma"/>
                <a:cs typeface="Tahoma"/>
              </a:rPr>
              <a:t> </a:t>
            </a:r>
            <a:r>
              <a:rPr dirty="0" sz="6500">
                <a:solidFill>
                  <a:srgbClr val="E2DEB9"/>
                </a:solidFill>
                <a:latin typeface="Arial"/>
                <a:cs typeface="Arial"/>
              </a:rPr>
              <a:t>HÍGADO</a:t>
            </a:r>
            <a:r>
              <a:rPr dirty="0" sz="6500" spc="-405">
                <a:solidFill>
                  <a:srgbClr val="E2DEB9"/>
                </a:solidFill>
                <a:latin typeface="Arial"/>
                <a:cs typeface="Arial"/>
              </a:rPr>
              <a:t> </a:t>
            </a:r>
            <a:r>
              <a:rPr dirty="0" sz="6500" spc="-135">
                <a:latin typeface="Arial"/>
                <a:cs typeface="Arial"/>
              </a:rPr>
              <a:t>"HIGOR"</a:t>
            </a:r>
            <a:endParaRPr sz="6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5959" y="1980522"/>
            <a:ext cx="3352799" cy="3629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0007" y="3621873"/>
            <a:ext cx="14783435" cy="530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73165">
              <a:lnSpc>
                <a:spcPct val="100000"/>
              </a:lnSpc>
              <a:spcBef>
                <a:spcPts val="100"/>
              </a:spcBef>
            </a:pPr>
            <a:r>
              <a:rPr dirty="0" sz="6500" spc="245">
                <a:latin typeface="Trebuchet MS"/>
                <a:cs typeface="Trebuchet MS"/>
              </a:rPr>
              <a:t>"Donar</a:t>
            </a:r>
            <a:r>
              <a:rPr dirty="0" sz="6500" spc="-305">
                <a:latin typeface="Trebuchet MS"/>
                <a:cs typeface="Trebuchet MS"/>
              </a:rPr>
              <a:t> </a:t>
            </a:r>
            <a:r>
              <a:rPr dirty="0" sz="6500" spc="180">
                <a:latin typeface="Trebuchet MS"/>
                <a:cs typeface="Trebuchet MS"/>
              </a:rPr>
              <a:t>es</a:t>
            </a:r>
            <a:r>
              <a:rPr dirty="0" sz="6500" spc="-305">
                <a:latin typeface="Trebuchet MS"/>
                <a:cs typeface="Trebuchet MS"/>
              </a:rPr>
              <a:t> </a:t>
            </a:r>
            <a:r>
              <a:rPr dirty="0" sz="6500" spc="-20">
                <a:latin typeface="Trebuchet MS"/>
                <a:cs typeface="Trebuchet MS"/>
              </a:rPr>
              <a:t>dar</a:t>
            </a:r>
            <a:r>
              <a:rPr dirty="0" sz="6500" spc="-305">
                <a:latin typeface="Trebuchet MS"/>
                <a:cs typeface="Trebuchet MS"/>
              </a:rPr>
              <a:t> </a:t>
            </a:r>
            <a:r>
              <a:rPr dirty="0" sz="6500" spc="225">
                <a:latin typeface="Trebuchet MS"/>
                <a:cs typeface="Trebuchet MS"/>
              </a:rPr>
              <a:t>Vida"</a:t>
            </a:r>
            <a:endParaRPr sz="6500">
              <a:latin typeface="Trebuchet MS"/>
              <a:cs typeface="Trebuchet MS"/>
            </a:endParaRPr>
          </a:p>
          <a:p>
            <a:pPr algn="just" marL="12700" marR="5080">
              <a:lnSpc>
                <a:spcPct val="117200"/>
              </a:lnSpc>
              <a:spcBef>
                <a:spcPts val="6789"/>
              </a:spcBef>
            </a:pPr>
            <a:r>
              <a:rPr dirty="0" sz="3200" spc="85">
                <a:latin typeface="Trebuchet MS"/>
                <a:cs typeface="Trebuchet MS"/>
              </a:rPr>
              <a:t>Yo </a:t>
            </a:r>
            <a:r>
              <a:rPr dirty="0" sz="3200" spc="130">
                <a:latin typeface="Trebuchet MS"/>
                <a:cs typeface="Trebuchet MS"/>
              </a:rPr>
              <a:t>soy </a:t>
            </a:r>
            <a:r>
              <a:rPr dirty="0" sz="3200" spc="-90">
                <a:latin typeface="Trebuchet MS"/>
                <a:cs typeface="Trebuchet MS"/>
              </a:rPr>
              <a:t>la </a:t>
            </a:r>
            <a:r>
              <a:rPr dirty="0" sz="3200" spc="-10">
                <a:latin typeface="Trebuchet MS"/>
                <a:cs typeface="Trebuchet MS"/>
              </a:rPr>
              <a:t>córnea </a:t>
            </a:r>
            <a:r>
              <a:rPr dirty="0" sz="3200" spc="75">
                <a:latin typeface="Trebuchet MS"/>
                <a:cs typeface="Trebuchet MS"/>
              </a:rPr>
              <a:t>y </a:t>
            </a:r>
            <a:r>
              <a:rPr dirty="0" sz="3200" spc="-45" b="1">
                <a:latin typeface="Trebuchet MS"/>
                <a:cs typeface="Trebuchet MS"/>
              </a:rPr>
              <a:t>cumplo </a:t>
            </a:r>
            <a:r>
              <a:rPr dirty="0" sz="3200" spc="5" b="1">
                <a:latin typeface="Trebuchet MS"/>
                <a:cs typeface="Trebuchet MS"/>
              </a:rPr>
              <a:t>las </a:t>
            </a:r>
            <a:r>
              <a:rPr dirty="0" sz="3200" spc="-55" b="1">
                <a:latin typeface="Trebuchet MS"/>
                <a:cs typeface="Trebuchet MS"/>
              </a:rPr>
              <a:t>funciones </a:t>
            </a:r>
            <a:r>
              <a:rPr dirty="0" sz="3200" spc="-20" b="1">
                <a:latin typeface="Trebuchet MS"/>
                <a:cs typeface="Trebuchet MS"/>
              </a:rPr>
              <a:t>defensivas </a:t>
            </a:r>
            <a:r>
              <a:rPr dirty="0" sz="3200" spc="-75">
                <a:latin typeface="Trebuchet MS"/>
                <a:cs typeface="Trebuchet MS"/>
              </a:rPr>
              <a:t>frente </a:t>
            </a:r>
            <a:r>
              <a:rPr dirty="0" sz="3200" spc="25">
                <a:latin typeface="Trebuchet MS"/>
                <a:cs typeface="Trebuchet MS"/>
              </a:rPr>
              <a:t>a </a:t>
            </a:r>
            <a:r>
              <a:rPr dirty="0" sz="3200" spc="15">
                <a:latin typeface="Trebuchet MS"/>
                <a:cs typeface="Trebuchet MS"/>
              </a:rPr>
              <a:t>traumatismos </a:t>
            </a:r>
            <a:r>
              <a:rPr dirty="0" sz="3200" spc="-50">
                <a:latin typeface="Trebuchet MS"/>
                <a:cs typeface="Trebuchet MS"/>
              </a:rPr>
              <a:t>e </a:t>
            </a:r>
            <a:r>
              <a:rPr dirty="0" sz="3200" spc="-45">
                <a:latin typeface="Trebuchet MS"/>
                <a:cs typeface="Trebuchet MS"/>
              </a:rPr>
              <a:t> </a:t>
            </a:r>
            <a:r>
              <a:rPr dirty="0" sz="3200" spc="-55">
                <a:latin typeface="Trebuchet MS"/>
                <a:cs typeface="Trebuchet MS"/>
              </a:rPr>
              <a:t>infecciones.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55">
                <a:latin typeface="Trebuchet MS"/>
                <a:cs typeface="Trebuchet MS"/>
              </a:rPr>
              <a:t>Además,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-80">
                <a:latin typeface="Trebuchet MS"/>
                <a:cs typeface="Trebuchet MS"/>
              </a:rPr>
              <a:t>protejo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-90">
                <a:latin typeface="Trebuchet MS"/>
                <a:cs typeface="Trebuchet MS"/>
              </a:rPr>
              <a:t>al</a:t>
            </a:r>
            <a:r>
              <a:rPr dirty="0" sz="3200" spc="-45">
                <a:latin typeface="Trebuchet MS"/>
                <a:cs typeface="Trebuchet MS"/>
              </a:rPr>
              <a:t> </a:t>
            </a:r>
            <a:r>
              <a:rPr dirty="0" sz="3200" spc="-100">
                <a:latin typeface="Trebuchet MS"/>
                <a:cs typeface="Trebuchet MS"/>
              </a:rPr>
              <a:t>ojo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de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35">
                <a:latin typeface="Trebuchet MS"/>
                <a:cs typeface="Trebuchet MS"/>
              </a:rPr>
              <a:t>los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50">
                <a:latin typeface="Trebuchet MS"/>
                <a:cs typeface="Trebuchet MS"/>
              </a:rPr>
              <a:t>gérmenes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75">
                <a:latin typeface="Trebuchet MS"/>
                <a:cs typeface="Trebuchet MS"/>
              </a:rPr>
              <a:t>y</a:t>
            </a:r>
            <a:r>
              <a:rPr dirty="0" sz="3200" spc="-45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de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-40">
                <a:latin typeface="Trebuchet MS"/>
                <a:cs typeface="Trebuchet MS"/>
              </a:rPr>
              <a:t>cualquier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-40">
                <a:latin typeface="Trebuchet MS"/>
                <a:cs typeface="Trebuchet MS"/>
              </a:rPr>
              <a:t>otro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 spc="-65">
                <a:latin typeface="Trebuchet MS"/>
                <a:cs typeface="Trebuchet MS"/>
              </a:rPr>
              <a:t>factor</a:t>
            </a:r>
            <a:r>
              <a:rPr dirty="0" sz="3200" spc="-45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de </a:t>
            </a:r>
            <a:r>
              <a:rPr dirty="0" sz="3200" spc="-955">
                <a:latin typeface="Trebuchet MS"/>
                <a:cs typeface="Trebuchet MS"/>
              </a:rPr>
              <a:t> </a:t>
            </a:r>
            <a:r>
              <a:rPr dirty="0" sz="3200" spc="-30">
                <a:latin typeface="Trebuchet MS"/>
                <a:cs typeface="Trebuchet MS"/>
              </a:rPr>
              <a:t>riesgo.</a:t>
            </a:r>
            <a:endParaRPr sz="3200">
              <a:latin typeface="Trebuchet MS"/>
              <a:cs typeface="Trebuchet MS"/>
            </a:endParaRPr>
          </a:p>
          <a:p>
            <a:pPr algn="just" marL="12700" marR="10795">
              <a:lnSpc>
                <a:spcPct val="117200"/>
              </a:lnSpc>
            </a:pPr>
            <a:r>
              <a:rPr dirty="0" sz="3200" spc="-45" b="1">
                <a:latin typeface="Trebuchet MS"/>
                <a:cs typeface="Trebuchet MS"/>
              </a:rPr>
              <a:t>También</a:t>
            </a:r>
            <a:r>
              <a:rPr dirty="0" sz="3200" spc="-40" b="1">
                <a:latin typeface="Trebuchet MS"/>
                <a:cs typeface="Trebuchet MS"/>
              </a:rPr>
              <a:t> </a:t>
            </a:r>
            <a:r>
              <a:rPr dirty="0" sz="3200" spc="-10" b="1">
                <a:latin typeface="Trebuchet MS"/>
                <a:cs typeface="Trebuchet MS"/>
              </a:rPr>
              <a:t>ayudo </a:t>
            </a:r>
            <a:r>
              <a:rPr dirty="0" sz="3200" spc="15" b="1">
                <a:latin typeface="Trebuchet MS"/>
                <a:cs typeface="Trebuchet MS"/>
              </a:rPr>
              <a:t>a </a:t>
            </a:r>
            <a:r>
              <a:rPr dirty="0" sz="3200" spc="-25" b="1">
                <a:latin typeface="Trebuchet MS"/>
                <a:cs typeface="Trebuchet MS"/>
              </a:rPr>
              <a:t>resguardar </a:t>
            </a:r>
            <a:r>
              <a:rPr dirty="0" sz="3200" spc="-90">
                <a:latin typeface="Trebuchet MS"/>
                <a:cs typeface="Trebuchet MS"/>
              </a:rPr>
              <a:t>la</a:t>
            </a:r>
            <a:r>
              <a:rPr dirty="0" sz="3200" spc="-85">
                <a:latin typeface="Trebuchet MS"/>
                <a:cs typeface="Trebuchet MS"/>
              </a:rPr>
              <a:t> </a:t>
            </a:r>
            <a:r>
              <a:rPr dirty="0" sz="3200" spc="-50">
                <a:latin typeface="Trebuchet MS"/>
                <a:cs typeface="Trebuchet MS"/>
              </a:rPr>
              <a:t>órbita </a:t>
            </a:r>
            <a:r>
              <a:rPr dirty="0" sz="3200" spc="-95">
                <a:latin typeface="Trebuchet MS"/>
                <a:cs typeface="Trebuchet MS"/>
              </a:rPr>
              <a:t>ocular,</a:t>
            </a:r>
            <a:r>
              <a:rPr dirty="0" sz="3200" spc="-90">
                <a:latin typeface="Trebuchet MS"/>
                <a:cs typeface="Trebuchet MS"/>
              </a:rPr>
              <a:t> </a:t>
            </a:r>
            <a:r>
              <a:rPr dirty="0" sz="3200" spc="-125">
                <a:latin typeface="Trebuchet MS"/>
                <a:cs typeface="Trebuchet MS"/>
              </a:rPr>
              <a:t>el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25">
                <a:latin typeface="Trebuchet MS"/>
                <a:cs typeface="Trebuchet MS"/>
              </a:rPr>
              <a:t>párpado, </a:t>
            </a:r>
            <a:r>
              <a:rPr dirty="0" sz="3200" spc="20">
                <a:latin typeface="Trebuchet MS"/>
                <a:cs typeface="Trebuchet MS"/>
              </a:rPr>
              <a:t>las lágrimas </a:t>
            </a:r>
            <a:r>
              <a:rPr dirty="0" sz="3200" spc="75">
                <a:latin typeface="Trebuchet MS"/>
                <a:cs typeface="Trebuchet MS"/>
              </a:rPr>
              <a:t>y </a:t>
            </a:r>
            <a:r>
              <a:rPr dirty="0" sz="3200" spc="-90">
                <a:latin typeface="Trebuchet MS"/>
                <a:cs typeface="Trebuchet MS"/>
              </a:rPr>
              <a:t>la </a:t>
            </a:r>
            <a:r>
              <a:rPr dirty="0" sz="3200" spc="-85">
                <a:latin typeface="Trebuchet MS"/>
                <a:cs typeface="Trebuchet MS"/>
              </a:rPr>
              <a:t> </a:t>
            </a:r>
            <a:r>
              <a:rPr dirty="0" sz="3200" spc="-50">
                <a:latin typeface="Trebuchet MS"/>
                <a:cs typeface="Trebuchet MS"/>
              </a:rPr>
              <a:t>esclerótica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-114">
                <a:latin typeface="Trebuchet MS"/>
                <a:cs typeface="Trebuchet MS"/>
              </a:rPr>
              <a:t>(la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-50">
                <a:latin typeface="Trebuchet MS"/>
                <a:cs typeface="Trebuchet MS"/>
              </a:rPr>
              <a:t>parte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blanca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-55">
                <a:latin typeface="Trebuchet MS"/>
                <a:cs typeface="Trebuchet MS"/>
              </a:rPr>
              <a:t>del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-185">
                <a:latin typeface="Trebuchet MS"/>
                <a:cs typeface="Trebuchet MS"/>
              </a:rPr>
              <a:t>ojo).</a:t>
            </a:r>
            <a:endParaRPr sz="3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660"/>
              </a:spcBef>
            </a:pPr>
            <a:r>
              <a:rPr dirty="0" sz="3200" spc="195">
                <a:latin typeface="Trebuchet MS"/>
                <a:cs typeface="Trebuchet MS"/>
              </a:rPr>
              <a:t>Soy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-125">
                <a:latin typeface="Trebuchet MS"/>
                <a:cs typeface="Trebuchet MS"/>
              </a:rPr>
              <a:t>el</a:t>
            </a:r>
            <a:r>
              <a:rPr dirty="0" sz="3200" spc="-130">
                <a:latin typeface="Trebuchet MS"/>
                <a:cs typeface="Trebuchet MS"/>
              </a:rPr>
              <a:t> </a:t>
            </a:r>
            <a:r>
              <a:rPr dirty="0" sz="3200" spc="-60">
                <a:latin typeface="Trebuchet MS"/>
                <a:cs typeface="Trebuchet MS"/>
              </a:rPr>
              <a:t>controlador,</a:t>
            </a:r>
            <a:r>
              <a:rPr dirty="0" sz="3200" spc="-130">
                <a:latin typeface="Trebuchet MS"/>
                <a:cs typeface="Trebuchet MS"/>
              </a:rPr>
              <a:t> </a:t>
            </a:r>
            <a:r>
              <a:rPr dirty="0" sz="3200" spc="-80" b="1">
                <a:latin typeface="Trebuchet MS"/>
                <a:cs typeface="Trebuchet MS"/>
              </a:rPr>
              <a:t>quien</a:t>
            </a:r>
            <a:r>
              <a:rPr dirty="0" sz="3200" spc="-114" b="1">
                <a:latin typeface="Trebuchet MS"/>
                <a:cs typeface="Trebuchet MS"/>
              </a:rPr>
              <a:t> </a:t>
            </a:r>
            <a:r>
              <a:rPr dirty="0" sz="3200" spc="25" b="1">
                <a:latin typeface="Trebuchet MS"/>
                <a:cs typeface="Trebuchet MS"/>
              </a:rPr>
              <a:t>"todo</a:t>
            </a:r>
            <a:r>
              <a:rPr dirty="0" sz="3200" spc="-110" b="1">
                <a:latin typeface="Trebuchet MS"/>
                <a:cs typeface="Trebuchet MS"/>
              </a:rPr>
              <a:t> </a:t>
            </a:r>
            <a:r>
              <a:rPr dirty="0" sz="3200" spc="-85" b="1">
                <a:latin typeface="Trebuchet MS"/>
                <a:cs typeface="Trebuchet MS"/>
              </a:rPr>
              <a:t>lo</a:t>
            </a:r>
            <a:r>
              <a:rPr dirty="0" sz="3200" spc="-110" b="1">
                <a:latin typeface="Trebuchet MS"/>
                <a:cs typeface="Trebuchet MS"/>
              </a:rPr>
              <a:t> </a:t>
            </a:r>
            <a:r>
              <a:rPr dirty="0" sz="3200" spc="-95" b="1">
                <a:latin typeface="Trebuchet MS"/>
                <a:cs typeface="Trebuchet MS"/>
              </a:rPr>
              <a:t>ve"</a:t>
            </a:r>
            <a:r>
              <a:rPr dirty="0" sz="3200" spc="-95">
                <a:latin typeface="Trebuchet MS"/>
                <a:cs typeface="Trebuchet MS"/>
              </a:rPr>
              <a:t>,</a:t>
            </a:r>
            <a:r>
              <a:rPr dirty="0" sz="3200" spc="-130">
                <a:latin typeface="Trebuchet MS"/>
                <a:cs typeface="Trebuchet MS"/>
              </a:rPr>
              <a:t> </a:t>
            </a:r>
            <a:r>
              <a:rPr dirty="0" sz="3200" spc="-125">
                <a:latin typeface="Trebuchet MS"/>
                <a:cs typeface="Trebuchet MS"/>
              </a:rPr>
              <a:t>el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70">
                <a:latin typeface="Trebuchet MS"/>
                <a:cs typeface="Trebuchet MS"/>
              </a:rPr>
              <a:t>chismoso</a:t>
            </a:r>
            <a:r>
              <a:rPr dirty="0" sz="3200" spc="-130">
                <a:latin typeface="Trebuchet MS"/>
                <a:cs typeface="Trebuchet MS"/>
              </a:rPr>
              <a:t> </a:t>
            </a:r>
            <a:r>
              <a:rPr dirty="0" sz="3200" spc="75">
                <a:latin typeface="Trebuchet MS"/>
                <a:cs typeface="Trebuchet MS"/>
              </a:rPr>
              <a:t>y</a:t>
            </a:r>
            <a:r>
              <a:rPr dirty="0" sz="3200" spc="-130">
                <a:latin typeface="Trebuchet MS"/>
                <a:cs typeface="Trebuchet MS"/>
              </a:rPr>
              <a:t> </a:t>
            </a:r>
            <a:r>
              <a:rPr dirty="0" sz="3200" spc="-55">
                <a:latin typeface="Trebuchet MS"/>
                <a:cs typeface="Trebuchet MS"/>
              </a:rPr>
              <a:t>protector</a:t>
            </a:r>
            <a:r>
              <a:rPr dirty="0" sz="3200" spc="-130">
                <a:latin typeface="Trebuchet MS"/>
                <a:cs typeface="Trebuchet MS"/>
              </a:rPr>
              <a:t> </a:t>
            </a:r>
            <a:r>
              <a:rPr dirty="0" sz="3200" spc="-55">
                <a:latin typeface="Trebuchet MS"/>
                <a:cs typeface="Trebuchet MS"/>
              </a:rPr>
              <a:t>del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-55">
                <a:latin typeface="Trebuchet MS"/>
                <a:cs typeface="Trebuchet MS"/>
              </a:rPr>
              <a:t>equipo.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1047" y="1247302"/>
            <a:ext cx="8049895" cy="1016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484" b="0">
                <a:solidFill>
                  <a:srgbClr val="E2DEB9"/>
                </a:solidFill>
                <a:latin typeface="Trebuchet MS"/>
                <a:cs typeface="Trebuchet MS"/>
              </a:rPr>
              <a:t>5</a:t>
            </a:r>
            <a:r>
              <a:rPr dirty="0" sz="6500" spc="-900" b="0">
                <a:solidFill>
                  <a:srgbClr val="E2DEB9"/>
                </a:solidFill>
                <a:latin typeface="Trebuchet MS"/>
                <a:cs typeface="Trebuchet MS"/>
              </a:rPr>
              <a:t>.</a:t>
            </a:r>
            <a:r>
              <a:rPr dirty="0" sz="6500" spc="-245" b="0">
                <a:solidFill>
                  <a:srgbClr val="E2DEB9"/>
                </a:solidFill>
                <a:latin typeface="Trebuchet MS"/>
                <a:cs typeface="Trebuchet MS"/>
              </a:rPr>
              <a:t> </a:t>
            </a:r>
            <a:r>
              <a:rPr dirty="0" sz="6500" spc="415">
                <a:solidFill>
                  <a:srgbClr val="E2DEB9"/>
                </a:solidFill>
              </a:rPr>
              <a:t>C</a:t>
            </a:r>
            <a:r>
              <a:rPr dirty="0" sz="6500" spc="434">
                <a:solidFill>
                  <a:srgbClr val="E2DEB9"/>
                </a:solidFill>
              </a:rPr>
              <a:t>Ó</a:t>
            </a:r>
            <a:r>
              <a:rPr dirty="0" sz="6500" spc="505">
                <a:solidFill>
                  <a:srgbClr val="E2DEB9"/>
                </a:solidFill>
              </a:rPr>
              <a:t>R</a:t>
            </a:r>
            <a:r>
              <a:rPr dirty="0" sz="6500" spc="484">
                <a:solidFill>
                  <a:srgbClr val="E2DEB9"/>
                </a:solidFill>
              </a:rPr>
              <a:t>N</a:t>
            </a:r>
            <a:r>
              <a:rPr dirty="0" sz="6500" spc="100">
                <a:solidFill>
                  <a:srgbClr val="E2DEB9"/>
                </a:solidFill>
              </a:rPr>
              <a:t>E</a:t>
            </a:r>
            <a:r>
              <a:rPr dirty="0" sz="6500" spc="1540">
                <a:solidFill>
                  <a:srgbClr val="E2DEB9"/>
                </a:solidFill>
              </a:rPr>
              <a:t>A</a:t>
            </a:r>
            <a:r>
              <a:rPr dirty="0" sz="6500" spc="434"/>
              <a:t>"</a:t>
            </a:r>
            <a:r>
              <a:rPr dirty="0" sz="6500" spc="645"/>
              <a:t>A</a:t>
            </a:r>
            <a:r>
              <a:rPr dirty="0" sz="6500" spc="505"/>
              <a:t>R</a:t>
            </a:r>
            <a:r>
              <a:rPr dirty="0" sz="6500" spc="645"/>
              <a:t>A</a:t>
            </a:r>
            <a:r>
              <a:rPr dirty="0" sz="6500" spc="415"/>
              <a:t>P</a:t>
            </a:r>
            <a:r>
              <a:rPr dirty="0" sz="6500" spc="-20"/>
              <a:t>Y</a:t>
            </a:r>
            <a:r>
              <a:rPr dirty="0" sz="6500" spc="440"/>
              <a:t>"</a:t>
            </a:r>
            <a:endParaRPr sz="6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2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dirty="0" spc="70"/>
              <a:t>Todos</a:t>
            </a:r>
            <a:r>
              <a:rPr dirty="0" spc="-200"/>
              <a:t> </a:t>
            </a:r>
            <a:r>
              <a:rPr dirty="0" spc="-130"/>
              <a:t>juntos</a:t>
            </a:r>
            <a:r>
              <a:rPr dirty="0" spc="-195"/>
              <a:t> </a:t>
            </a:r>
            <a:r>
              <a:rPr dirty="0" spc="-10"/>
              <a:t>formamos</a:t>
            </a:r>
            <a:r>
              <a:rPr dirty="0" spc="-195"/>
              <a:t> </a:t>
            </a:r>
            <a:r>
              <a:rPr dirty="0" spc="-130"/>
              <a:t>la</a:t>
            </a:r>
            <a:r>
              <a:rPr dirty="0" spc="-195"/>
              <a:t> </a:t>
            </a:r>
            <a:r>
              <a:rPr dirty="0" spc="55"/>
              <a:t>Liga</a:t>
            </a:r>
            <a:r>
              <a:rPr dirty="0" spc="-195"/>
              <a:t> </a:t>
            </a:r>
            <a:r>
              <a:rPr dirty="0" spc="-80"/>
              <a:t>de</a:t>
            </a:r>
            <a:r>
              <a:rPr dirty="0" spc="-195"/>
              <a:t> </a:t>
            </a:r>
            <a:r>
              <a:rPr dirty="0" spc="5"/>
              <a:t>los</a:t>
            </a:r>
            <a:r>
              <a:rPr dirty="0" spc="-195"/>
              <a:t> </a:t>
            </a:r>
            <a:r>
              <a:rPr dirty="0" spc="20"/>
              <a:t>Órganos,</a:t>
            </a: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pc="125" b="0">
                <a:latin typeface="Trebuchet MS"/>
                <a:cs typeface="Trebuchet MS"/>
              </a:rPr>
              <a:t>y</a:t>
            </a:r>
            <a:r>
              <a:rPr dirty="0" spc="-240" b="0">
                <a:latin typeface="Trebuchet MS"/>
                <a:cs typeface="Trebuchet MS"/>
              </a:rPr>
              <a:t> </a:t>
            </a:r>
            <a:r>
              <a:rPr dirty="0" spc="240" b="0">
                <a:latin typeface="Trebuchet MS"/>
                <a:cs typeface="Trebuchet MS"/>
              </a:rPr>
              <a:t>somos</a:t>
            </a:r>
            <a:r>
              <a:rPr dirty="0" spc="-235" b="0">
                <a:latin typeface="Trebuchet MS"/>
                <a:cs typeface="Trebuchet MS"/>
              </a:rPr>
              <a:t> </a:t>
            </a:r>
            <a:r>
              <a:rPr dirty="0" spc="65" b="0">
                <a:latin typeface="Trebuchet MS"/>
                <a:cs typeface="Trebuchet MS"/>
              </a:rPr>
              <a:t>los</a:t>
            </a:r>
            <a:r>
              <a:rPr dirty="0" spc="-235" b="0">
                <a:latin typeface="Trebuchet MS"/>
                <a:cs typeface="Trebuchet MS"/>
              </a:rPr>
              <a:t> </a:t>
            </a:r>
            <a:r>
              <a:rPr dirty="0" spc="150" b="0">
                <a:latin typeface="Trebuchet MS"/>
                <a:cs typeface="Trebuchet MS"/>
              </a:rPr>
              <a:t>amigos</a:t>
            </a:r>
            <a:r>
              <a:rPr dirty="0" spc="-235" b="0">
                <a:latin typeface="Trebuchet MS"/>
                <a:cs typeface="Trebuchet MS"/>
              </a:rPr>
              <a:t> </a:t>
            </a:r>
            <a:r>
              <a:rPr dirty="0" spc="-90" b="0">
                <a:latin typeface="Trebuchet MS"/>
                <a:cs typeface="Trebuchet MS"/>
              </a:rPr>
              <a:t>del</a:t>
            </a:r>
            <a:r>
              <a:rPr dirty="0" spc="-235" b="0">
                <a:latin typeface="Trebuchet MS"/>
                <a:cs typeface="Trebuchet MS"/>
              </a:rPr>
              <a:t> </a:t>
            </a:r>
            <a:r>
              <a:rPr dirty="0" spc="114" b="0">
                <a:latin typeface="Trebuchet MS"/>
                <a:cs typeface="Trebuchet MS"/>
              </a:rPr>
              <a:t>gran</a:t>
            </a:r>
            <a:r>
              <a:rPr dirty="0" spc="-240" b="0">
                <a:latin typeface="Trebuchet MS"/>
                <a:cs typeface="Trebuchet MS"/>
              </a:rPr>
              <a:t> </a:t>
            </a:r>
            <a:r>
              <a:rPr dirty="0" spc="265" b="0">
                <a:latin typeface="Trebuchet MS"/>
                <a:cs typeface="Trebuchet MS"/>
              </a:rPr>
              <a:t>Dony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863" y="487643"/>
            <a:ext cx="8888095" cy="118237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50" spc="515"/>
              <a:t>C</a:t>
            </a:r>
            <a:r>
              <a:rPr dirty="0" sz="7550" spc="785"/>
              <a:t>A</a:t>
            </a:r>
            <a:r>
              <a:rPr dirty="0" sz="7550" spc="620"/>
              <a:t>R</a:t>
            </a:r>
            <a:r>
              <a:rPr dirty="0" sz="7550" spc="785"/>
              <a:t>A</a:t>
            </a:r>
            <a:r>
              <a:rPr dirty="0" sz="7550" spc="515"/>
              <a:t>C</a:t>
            </a:r>
            <a:r>
              <a:rPr dirty="0" sz="7550" spc="-30"/>
              <a:t>T</a:t>
            </a:r>
            <a:r>
              <a:rPr dirty="0" sz="7550" spc="140"/>
              <a:t>E</a:t>
            </a:r>
            <a:r>
              <a:rPr dirty="0" sz="7550" spc="620"/>
              <a:t>R</a:t>
            </a:r>
            <a:r>
              <a:rPr dirty="0" sz="7550" spc="-80"/>
              <a:t>Í</a:t>
            </a:r>
            <a:r>
              <a:rPr dirty="0" sz="7550" spc="894"/>
              <a:t>S</a:t>
            </a:r>
            <a:r>
              <a:rPr dirty="0" sz="7550" spc="-30"/>
              <a:t>T</a:t>
            </a:r>
            <a:r>
              <a:rPr dirty="0" sz="7550" spc="-80"/>
              <a:t>I</a:t>
            </a:r>
            <a:r>
              <a:rPr dirty="0" sz="7550" spc="515"/>
              <a:t>C</a:t>
            </a:r>
            <a:r>
              <a:rPr dirty="0" sz="7550" spc="785"/>
              <a:t>A</a:t>
            </a:r>
            <a:r>
              <a:rPr dirty="0" sz="7550" spc="894"/>
              <a:t>S</a:t>
            </a:r>
            <a:endParaRPr sz="7550"/>
          </a:p>
        </p:txBody>
      </p:sp>
      <p:sp>
        <p:nvSpPr>
          <p:cNvPr id="3" name="object 3"/>
          <p:cNvSpPr/>
          <p:nvPr/>
        </p:nvSpPr>
        <p:spPr>
          <a:xfrm>
            <a:off x="416947" y="2828263"/>
            <a:ext cx="16792575" cy="67310"/>
          </a:xfrm>
          <a:custGeom>
            <a:avLst/>
            <a:gdLst/>
            <a:ahLst/>
            <a:cxnLst/>
            <a:rect l="l" t="t" r="r" b="b"/>
            <a:pathLst>
              <a:path w="16792575" h="67310">
                <a:moveTo>
                  <a:pt x="0" y="0"/>
                </a:moveTo>
                <a:lnTo>
                  <a:pt x="16792502" y="66759"/>
                </a:lnTo>
              </a:path>
            </a:pathLst>
          </a:custGeom>
          <a:ln w="66674">
            <a:solidFill>
              <a:srgbClr val="E2DE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5074" y="4182069"/>
            <a:ext cx="15455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5">
                <a:latin typeface="Trebuchet MS"/>
                <a:cs typeface="Trebuchet MS"/>
              </a:rPr>
              <a:t>Corazón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7110" y="5958050"/>
            <a:ext cx="182181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5">
                <a:latin typeface="Trebuchet MS"/>
                <a:cs typeface="Trebuchet MS"/>
              </a:rPr>
              <a:t>Pulmones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6087" y="1989429"/>
            <a:ext cx="1828800" cy="1483995"/>
          </a:xfrm>
          <a:prstGeom prst="rect">
            <a:avLst/>
          </a:prstGeom>
        </p:spPr>
        <p:txBody>
          <a:bodyPr wrap="square" lIns="0" tIns="254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dirty="0" sz="3200" spc="229" b="1">
                <a:latin typeface="Trebuchet MS"/>
                <a:cs typeface="Trebuchet MS"/>
              </a:rPr>
              <a:t>ÓRGANO</a:t>
            </a:r>
            <a:endParaRPr sz="3200">
              <a:latin typeface="Trebuchet MS"/>
              <a:cs typeface="Trebuchet MS"/>
            </a:endParaRPr>
          </a:p>
          <a:p>
            <a:pPr marL="26670">
              <a:lnSpc>
                <a:spcPct val="100000"/>
              </a:lnSpc>
              <a:spcBef>
                <a:spcPts val="1900"/>
              </a:spcBef>
            </a:pPr>
            <a:r>
              <a:rPr dirty="0" sz="3200" spc="70">
                <a:latin typeface="Trebuchet MS"/>
                <a:cs typeface="Trebuchet MS"/>
              </a:rPr>
              <a:t>Riñones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8196" y="2230974"/>
            <a:ext cx="5390515" cy="2432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6860">
              <a:lnSpc>
                <a:spcPct val="100000"/>
              </a:lnSpc>
              <a:spcBef>
                <a:spcPts val="100"/>
              </a:spcBef>
            </a:pPr>
            <a:r>
              <a:rPr dirty="0" sz="3200" spc="285">
                <a:latin typeface="Trebuchet MS"/>
                <a:cs typeface="Trebuchet MS"/>
              </a:rPr>
              <a:t>FRASE</a:t>
            </a:r>
            <a:endParaRPr sz="3200">
              <a:latin typeface="Trebuchet MS"/>
              <a:cs typeface="Trebuchet MS"/>
            </a:endParaRPr>
          </a:p>
          <a:p>
            <a:pPr marL="1694814" marR="5080" indent="-1682750">
              <a:lnSpc>
                <a:spcPct val="114999"/>
              </a:lnSpc>
              <a:spcBef>
                <a:spcPts val="2205"/>
              </a:spcBef>
            </a:pPr>
            <a:r>
              <a:rPr dirty="0" sz="2500" spc="100">
                <a:latin typeface="Trebuchet MS"/>
                <a:cs typeface="Trebuchet MS"/>
              </a:rPr>
              <a:t>"Todos</a:t>
            </a:r>
            <a:r>
              <a:rPr dirty="0" sz="2500" spc="-12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tenemos</a:t>
            </a:r>
            <a:r>
              <a:rPr dirty="0" sz="2500" spc="-114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motivos</a:t>
            </a:r>
            <a:r>
              <a:rPr dirty="0" sz="2500" spc="-114">
                <a:latin typeface="Trebuchet MS"/>
                <a:cs typeface="Trebuchet MS"/>
              </a:rPr>
              <a:t> </a:t>
            </a:r>
            <a:r>
              <a:rPr dirty="0" sz="2500" spc="-5">
                <a:latin typeface="Trebuchet MS"/>
                <a:cs typeface="Trebuchet MS"/>
              </a:rPr>
              <a:t>para</a:t>
            </a:r>
            <a:r>
              <a:rPr dirty="0" sz="2500" spc="-114">
                <a:latin typeface="Trebuchet MS"/>
                <a:cs typeface="Trebuchet MS"/>
              </a:rPr>
              <a:t> </a:t>
            </a:r>
            <a:r>
              <a:rPr dirty="0" sz="2500" spc="-55">
                <a:latin typeface="Trebuchet MS"/>
                <a:cs typeface="Trebuchet MS"/>
              </a:rPr>
              <a:t>decir</a:t>
            </a:r>
            <a:r>
              <a:rPr dirty="0" sz="2500" spc="-114">
                <a:latin typeface="Trebuchet MS"/>
                <a:cs typeface="Trebuchet MS"/>
              </a:rPr>
              <a:t> </a:t>
            </a:r>
            <a:r>
              <a:rPr dirty="0" sz="2500" spc="135">
                <a:latin typeface="Trebuchet MS"/>
                <a:cs typeface="Trebuchet MS"/>
              </a:rPr>
              <a:t>SI </a:t>
            </a:r>
            <a:r>
              <a:rPr dirty="0" sz="2500" spc="-74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a</a:t>
            </a:r>
            <a:r>
              <a:rPr dirty="0" sz="2500" spc="-114">
                <a:latin typeface="Trebuchet MS"/>
                <a:cs typeface="Trebuchet MS"/>
              </a:rPr>
              <a:t> </a:t>
            </a:r>
            <a:r>
              <a:rPr dirty="0" sz="2500" spc="-75">
                <a:latin typeface="Trebuchet MS"/>
                <a:cs typeface="Trebuchet MS"/>
              </a:rPr>
              <a:t>la</a:t>
            </a:r>
            <a:r>
              <a:rPr dirty="0" sz="2500" spc="-114">
                <a:latin typeface="Trebuchet MS"/>
                <a:cs typeface="Trebuchet MS"/>
              </a:rPr>
              <a:t> </a:t>
            </a:r>
            <a:r>
              <a:rPr dirty="0" sz="2500" spc="30">
                <a:latin typeface="Trebuchet MS"/>
                <a:cs typeface="Trebuchet MS"/>
              </a:rPr>
              <a:t>donación"</a:t>
            </a:r>
            <a:endParaRPr sz="2500">
              <a:latin typeface="Trebuchet MS"/>
              <a:cs typeface="Trebuchet MS"/>
            </a:endParaRPr>
          </a:p>
          <a:p>
            <a:pPr marL="76835">
              <a:lnSpc>
                <a:spcPct val="100000"/>
              </a:lnSpc>
              <a:spcBef>
                <a:spcPts val="3005"/>
              </a:spcBef>
            </a:pPr>
            <a:r>
              <a:rPr dirty="0" sz="2500" spc="90">
                <a:latin typeface="Trebuchet MS"/>
                <a:cs typeface="Trebuchet MS"/>
              </a:rPr>
              <a:t>"Donar</a:t>
            </a:r>
            <a:r>
              <a:rPr dirty="0" sz="2500" spc="-135">
                <a:latin typeface="Trebuchet MS"/>
                <a:cs typeface="Trebuchet MS"/>
              </a:rPr>
              <a:t> </a:t>
            </a:r>
            <a:r>
              <a:rPr dirty="0" sz="2500" spc="65">
                <a:latin typeface="Trebuchet MS"/>
                <a:cs typeface="Trebuchet MS"/>
              </a:rPr>
              <a:t>es</a:t>
            </a:r>
            <a:r>
              <a:rPr dirty="0" sz="2500" spc="-130">
                <a:latin typeface="Trebuchet MS"/>
                <a:cs typeface="Trebuchet MS"/>
              </a:rPr>
              <a:t> </a:t>
            </a:r>
            <a:r>
              <a:rPr dirty="0" sz="2500" spc="40">
                <a:latin typeface="Trebuchet MS"/>
                <a:cs typeface="Trebuchet MS"/>
              </a:rPr>
              <a:t>amar"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3297" y="6046246"/>
            <a:ext cx="6280785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2500" spc="235">
                <a:latin typeface="Trebuchet MS"/>
                <a:cs typeface="Trebuchet MS"/>
              </a:rPr>
              <a:t>"</a:t>
            </a:r>
            <a:r>
              <a:rPr dirty="0" sz="2500" spc="75">
                <a:latin typeface="Trebuchet MS"/>
                <a:cs typeface="Trebuchet MS"/>
              </a:rPr>
              <a:t>L</a:t>
            </a:r>
            <a:r>
              <a:rPr dirty="0" sz="2500" spc="10">
                <a:latin typeface="Trebuchet MS"/>
                <a:cs typeface="Trebuchet MS"/>
              </a:rPr>
              <a:t>a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55">
                <a:latin typeface="Trebuchet MS"/>
                <a:cs typeface="Trebuchet MS"/>
              </a:rPr>
              <a:t>d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45">
                <a:latin typeface="Trebuchet MS"/>
                <a:cs typeface="Trebuchet MS"/>
              </a:rPr>
              <a:t>n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50">
                <a:latin typeface="Trebuchet MS"/>
                <a:cs typeface="Trebuchet MS"/>
              </a:rPr>
              <a:t>c</a:t>
            </a:r>
            <a:r>
              <a:rPr dirty="0" sz="2500" spc="-135">
                <a:latin typeface="Trebuchet MS"/>
                <a:cs typeface="Trebuchet MS"/>
              </a:rPr>
              <a:t>i</a:t>
            </a:r>
            <a:r>
              <a:rPr dirty="0" sz="2500" spc="40">
                <a:latin typeface="Trebuchet MS"/>
                <a:cs typeface="Trebuchet MS"/>
              </a:rPr>
              <a:t>ó</a:t>
            </a:r>
            <a:r>
              <a:rPr dirty="0" sz="2500" spc="50">
                <a:latin typeface="Trebuchet MS"/>
                <a:cs typeface="Trebuchet MS"/>
              </a:rPr>
              <a:t>n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-55">
                <a:latin typeface="Trebuchet MS"/>
                <a:cs typeface="Trebuchet MS"/>
              </a:rPr>
              <a:t>e</a:t>
            </a:r>
            <a:r>
              <a:rPr dirty="0" sz="2500" spc="185">
                <a:latin typeface="Trebuchet MS"/>
                <a:cs typeface="Trebuchet MS"/>
              </a:rPr>
              <a:t>s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-55">
                <a:latin typeface="Trebuchet MS"/>
                <a:cs typeface="Trebuchet MS"/>
              </a:rPr>
              <a:t>e</a:t>
            </a:r>
            <a:r>
              <a:rPr dirty="0" sz="2500" spc="-160">
                <a:latin typeface="Trebuchet MS"/>
                <a:cs typeface="Trebuchet MS"/>
              </a:rPr>
              <a:t>l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45">
                <a:latin typeface="Trebuchet MS"/>
                <a:cs typeface="Trebuchet MS"/>
              </a:rPr>
              <a:t>m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45">
                <a:latin typeface="Trebuchet MS"/>
                <a:cs typeface="Trebuchet MS"/>
              </a:rPr>
              <a:t>y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-90">
                <a:latin typeface="Trebuchet MS"/>
                <a:cs typeface="Trebuchet MS"/>
              </a:rPr>
              <a:t>r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204">
                <a:latin typeface="Trebuchet MS"/>
                <a:cs typeface="Trebuchet MS"/>
              </a:rPr>
              <a:t>g</a:t>
            </a:r>
            <a:r>
              <a:rPr dirty="0" sz="2500" spc="-55">
                <a:latin typeface="Trebuchet MS"/>
                <a:cs typeface="Trebuchet MS"/>
              </a:rPr>
              <a:t>e</a:t>
            </a:r>
            <a:r>
              <a:rPr dirty="0" sz="2500" spc="180">
                <a:latin typeface="Trebuchet MS"/>
                <a:cs typeface="Trebuchet MS"/>
              </a:rPr>
              <a:t>s</a:t>
            </a:r>
            <a:r>
              <a:rPr dirty="0" sz="2500" spc="-145">
                <a:latin typeface="Trebuchet MS"/>
                <a:cs typeface="Trebuchet MS"/>
              </a:rPr>
              <a:t>t</a:t>
            </a:r>
            <a:r>
              <a:rPr dirty="0" sz="2500" spc="45">
                <a:latin typeface="Trebuchet MS"/>
                <a:cs typeface="Trebuchet MS"/>
              </a:rPr>
              <a:t>o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55">
                <a:latin typeface="Trebuchet MS"/>
                <a:cs typeface="Trebuchet MS"/>
              </a:rPr>
              <a:t>d</a:t>
            </a:r>
            <a:r>
              <a:rPr dirty="0" sz="2500" spc="-50">
                <a:latin typeface="Trebuchet MS"/>
                <a:cs typeface="Trebuchet MS"/>
              </a:rPr>
              <a:t>e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55">
                <a:latin typeface="Trebuchet MS"/>
                <a:cs typeface="Trebuchet MS"/>
              </a:rPr>
              <a:t>b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45">
                <a:latin typeface="Trebuchet MS"/>
                <a:cs typeface="Trebuchet MS"/>
              </a:rPr>
              <a:t>n</a:t>
            </a:r>
            <a:r>
              <a:rPr dirty="0" sz="2500" spc="55">
                <a:latin typeface="Trebuchet MS"/>
                <a:cs typeface="Trebuchet MS"/>
              </a:rPr>
              <a:t>d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60">
                <a:latin typeface="Trebuchet MS"/>
                <a:cs typeface="Trebuchet MS"/>
              </a:rPr>
              <a:t>d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35">
                <a:latin typeface="Trebuchet MS"/>
                <a:cs typeface="Trebuchet MS"/>
              </a:rPr>
              <a:t>y  </a:t>
            </a:r>
            <a:r>
              <a:rPr dirty="0" sz="2500" spc="25">
                <a:latin typeface="Trebuchet MS"/>
                <a:cs typeface="Trebuchet MS"/>
              </a:rPr>
              <a:t>generosidad </a:t>
            </a:r>
            <a:r>
              <a:rPr dirty="0" sz="2500" spc="-55">
                <a:latin typeface="Trebuchet MS"/>
                <a:cs typeface="Trebuchet MS"/>
              </a:rPr>
              <a:t>totalmente </a:t>
            </a:r>
            <a:r>
              <a:rPr dirty="0" sz="2500" spc="-50">
                <a:latin typeface="Trebuchet MS"/>
                <a:cs typeface="Trebuchet MS"/>
              </a:rPr>
              <a:t>altruista </a:t>
            </a:r>
            <a:r>
              <a:rPr dirty="0" sz="2500" spc="-60">
                <a:latin typeface="Trebuchet MS"/>
                <a:cs typeface="Trebuchet MS"/>
              </a:rPr>
              <a:t>entre </a:t>
            </a:r>
            <a:r>
              <a:rPr dirty="0" sz="2500" spc="20">
                <a:latin typeface="Trebuchet MS"/>
                <a:cs typeface="Trebuchet MS"/>
              </a:rPr>
              <a:t>los </a:t>
            </a:r>
            <a:r>
              <a:rPr dirty="0" sz="2500" spc="25">
                <a:latin typeface="Trebuchet MS"/>
                <a:cs typeface="Trebuchet MS"/>
              </a:rPr>
              <a:t> </a:t>
            </a:r>
            <a:r>
              <a:rPr dirty="0" sz="2500" spc="35">
                <a:latin typeface="Trebuchet MS"/>
                <a:cs typeface="Trebuchet MS"/>
              </a:rPr>
              <a:t>seres</a:t>
            </a:r>
            <a:r>
              <a:rPr dirty="0" sz="2500" spc="-114">
                <a:latin typeface="Trebuchet MS"/>
                <a:cs typeface="Trebuchet MS"/>
              </a:rPr>
              <a:t> </a:t>
            </a:r>
            <a:r>
              <a:rPr dirty="0" sz="2500" spc="80">
                <a:latin typeface="Trebuchet MS"/>
                <a:cs typeface="Trebuchet MS"/>
              </a:rPr>
              <a:t>humanos"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888" y="3070615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888" y="3470665"/>
            <a:ext cx="95250" cy="9524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16815" y="4141582"/>
            <a:ext cx="16792575" cy="67310"/>
          </a:xfrm>
          <a:custGeom>
            <a:avLst/>
            <a:gdLst/>
            <a:ahLst/>
            <a:cxnLst/>
            <a:rect l="l" t="t" r="r" b="b"/>
            <a:pathLst>
              <a:path w="16792575" h="67310">
                <a:moveTo>
                  <a:pt x="0" y="0"/>
                </a:moveTo>
                <a:lnTo>
                  <a:pt x="16792502" y="66759"/>
                </a:lnTo>
              </a:path>
            </a:pathLst>
          </a:custGeom>
          <a:ln w="66674">
            <a:solidFill>
              <a:srgbClr val="E2DE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6947" y="5917562"/>
            <a:ext cx="16792575" cy="67310"/>
          </a:xfrm>
          <a:custGeom>
            <a:avLst/>
            <a:gdLst/>
            <a:ahLst/>
            <a:cxnLst/>
            <a:rect l="l" t="t" r="r" b="b"/>
            <a:pathLst>
              <a:path w="16792575" h="67310">
                <a:moveTo>
                  <a:pt x="0" y="0"/>
                </a:moveTo>
                <a:lnTo>
                  <a:pt x="16792502" y="66759"/>
                </a:lnTo>
              </a:path>
            </a:pathLst>
          </a:custGeom>
          <a:ln w="66674">
            <a:solidFill>
              <a:srgbClr val="E2DEB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755" y="4398589"/>
            <a:ext cx="95250" cy="952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755" y="4798639"/>
            <a:ext cx="95250" cy="952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755" y="5198689"/>
            <a:ext cx="95250" cy="952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888" y="6178967"/>
            <a:ext cx="95250" cy="952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888" y="6579017"/>
            <a:ext cx="95250" cy="952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888" y="7379117"/>
            <a:ext cx="95250" cy="952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888" y="7779167"/>
            <a:ext cx="95250" cy="952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888" y="8179217"/>
            <a:ext cx="95250" cy="95249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276860" rIns="0" bIns="0" rtlCol="0" vert="horz">
            <a:spAutoFit/>
          </a:bodyPr>
          <a:lstStyle/>
          <a:p>
            <a:pPr marL="816610">
              <a:lnSpc>
                <a:spcPct val="100000"/>
              </a:lnSpc>
              <a:spcBef>
                <a:spcPts val="2180"/>
              </a:spcBef>
            </a:pPr>
            <a:r>
              <a:rPr dirty="0" spc="229"/>
              <a:t>CARACTERÍSTICA</a:t>
            </a: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2300" spc="35"/>
              <a:t>Pueden</a:t>
            </a:r>
            <a:r>
              <a:rPr dirty="0" sz="2300" spc="-114"/>
              <a:t> </a:t>
            </a:r>
            <a:r>
              <a:rPr dirty="0" sz="2300" spc="-15"/>
              <a:t>valerse</a:t>
            </a:r>
            <a:r>
              <a:rPr dirty="0" sz="2300" spc="-110"/>
              <a:t> </a:t>
            </a:r>
            <a:r>
              <a:rPr dirty="0" sz="2300"/>
              <a:t>por</a:t>
            </a:r>
            <a:r>
              <a:rPr dirty="0" sz="2300" spc="-110"/>
              <a:t> </a:t>
            </a:r>
            <a:r>
              <a:rPr dirty="0" sz="2300" spc="20"/>
              <a:t>sí</a:t>
            </a:r>
            <a:r>
              <a:rPr dirty="0" sz="2300" spc="-110"/>
              <a:t> </a:t>
            </a:r>
            <a:r>
              <a:rPr dirty="0" sz="2300" spc="-10"/>
              <a:t>solos.</a:t>
            </a:r>
            <a:endParaRPr sz="2300"/>
          </a:p>
          <a:p>
            <a:pPr marL="12700" marR="603885">
              <a:lnSpc>
                <a:spcPct val="114100"/>
              </a:lnSpc>
            </a:pPr>
            <a:r>
              <a:rPr dirty="0" sz="2300" spc="-5"/>
              <a:t>Te</a:t>
            </a:r>
            <a:r>
              <a:rPr dirty="0" sz="2300" spc="-105"/>
              <a:t> </a:t>
            </a:r>
            <a:r>
              <a:rPr dirty="0" sz="2300" spc="30"/>
              <a:t>va</a:t>
            </a:r>
            <a:r>
              <a:rPr dirty="0" sz="2300" spc="-100"/>
              <a:t> </a:t>
            </a:r>
            <a:r>
              <a:rPr dirty="0" sz="2300" spc="10"/>
              <a:t>a</a:t>
            </a:r>
            <a:r>
              <a:rPr dirty="0" sz="2300" spc="-100"/>
              <a:t> </a:t>
            </a:r>
            <a:r>
              <a:rPr dirty="0" sz="2300" spc="5"/>
              <a:t>ayudar</a:t>
            </a:r>
            <a:r>
              <a:rPr dirty="0" sz="2300" spc="-100"/>
              <a:t> </a:t>
            </a:r>
            <a:r>
              <a:rPr dirty="0" sz="2300" spc="10"/>
              <a:t>a</a:t>
            </a:r>
            <a:r>
              <a:rPr dirty="0" sz="2300" spc="-100"/>
              <a:t> </a:t>
            </a:r>
            <a:r>
              <a:rPr dirty="0" sz="2300" spc="-55"/>
              <a:t>eliminar</a:t>
            </a:r>
            <a:r>
              <a:rPr dirty="0" sz="2300" spc="-100"/>
              <a:t> </a:t>
            </a:r>
            <a:r>
              <a:rPr dirty="0" sz="2300"/>
              <a:t>toxinas</a:t>
            </a:r>
            <a:r>
              <a:rPr dirty="0" sz="2300" spc="-100"/>
              <a:t> </a:t>
            </a:r>
            <a:r>
              <a:rPr dirty="0" sz="2300" spc="10"/>
              <a:t>a</a:t>
            </a:r>
            <a:r>
              <a:rPr dirty="0" sz="2300" spc="-105"/>
              <a:t> </a:t>
            </a:r>
            <a:r>
              <a:rPr dirty="0" sz="2300" spc="-10"/>
              <a:t>través</a:t>
            </a:r>
            <a:r>
              <a:rPr dirty="0" sz="2300" spc="-100"/>
              <a:t> </a:t>
            </a:r>
            <a:r>
              <a:rPr dirty="0" sz="2300"/>
              <a:t>de </a:t>
            </a:r>
            <a:r>
              <a:rPr dirty="0" sz="2300" spc="-675"/>
              <a:t> </a:t>
            </a:r>
            <a:r>
              <a:rPr dirty="0" sz="2300" spc="-70"/>
              <a:t>la</a:t>
            </a:r>
            <a:r>
              <a:rPr dirty="0" sz="2300" spc="-105"/>
              <a:t> </a:t>
            </a:r>
            <a:r>
              <a:rPr dirty="0" sz="2300" spc="-75"/>
              <a:t>orina.</a:t>
            </a:r>
            <a:endParaRPr sz="2300"/>
          </a:p>
          <a:p>
            <a:pPr marL="12700" marR="386715">
              <a:lnSpc>
                <a:spcPct val="114100"/>
              </a:lnSpc>
              <a:spcBef>
                <a:spcPts val="1005"/>
              </a:spcBef>
            </a:pPr>
            <a:r>
              <a:rPr dirty="0" sz="2300" spc="100"/>
              <a:t>E</a:t>
            </a:r>
            <a:r>
              <a:rPr dirty="0" sz="2300" spc="170"/>
              <a:t>s</a:t>
            </a:r>
            <a:r>
              <a:rPr dirty="0" sz="2300" spc="-100"/>
              <a:t> </a:t>
            </a:r>
            <a:r>
              <a:rPr dirty="0" sz="2300" spc="-50"/>
              <a:t>e</a:t>
            </a:r>
            <a:r>
              <a:rPr dirty="0" sz="2300" spc="-145"/>
              <a:t>l</a:t>
            </a:r>
            <a:r>
              <a:rPr dirty="0" sz="2300" spc="-100"/>
              <a:t> </a:t>
            </a:r>
            <a:r>
              <a:rPr dirty="0" sz="2300" spc="-150"/>
              <a:t>l</a:t>
            </a:r>
            <a:r>
              <a:rPr dirty="0" sz="2300" spc="-130"/>
              <a:t>í</a:t>
            </a:r>
            <a:r>
              <a:rPr dirty="0" sz="2300" spc="50"/>
              <a:t>d</a:t>
            </a:r>
            <a:r>
              <a:rPr dirty="0" sz="2300" spc="-50"/>
              <a:t>e</a:t>
            </a:r>
            <a:r>
              <a:rPr dirty="0" sz="2300" spc="-90"/>
              <a:t>r</a:t>
            </a:r>
            <a:r>
              <a:rPr dirty="0" sz="2300" spc="-320"/>
              <a:t>.</a:t>
            </a:r>
            <a:r>
              <a:rPr dirty="0" sz="2300" spc="-100"/>
              <a:t> </a:t>
            </a:r>
            <a:r>
              <a:rPr dirty="0" sz="2300" spc="100"/>
              <a:t>E</a:t>
            </a:r>
            <a:r>
              <a:rPr dirty="0" sz="2300" spc="170"/>
              <a:t>s</a:t>
            </a:r>
            <a:r>
              <a:rPr dirty="0" sz="2300" spc="-100"/>
              <a:t> </a:t>
            </a:r>
            <a:r>
              <a:rPr dirty="0" sz="2300" spc="50"/>
              <a:t>q</a:t>
            </a:r>
            <a:r>
              <a:rPr dirty="0" sz="2300" spc="25"/>
              <a:t>u</a:t>
            </a:r>
            <a:r>
              <a:rPr dirty="0" sz="2300" spc="-130"/>
              <a:t>i</a:t>
            </a:r>
            <a:r>
              <a:rPr dirty="0" sz="2300" spc="-50"/>
              <a:t>e</a:t>
            </a:r>
            <a:r>
              <a:rPr dirty="0" sz="2300" spc="45"/>
              <a:t>n</a:t>
            </a:r>
            <a:r>
              <a:rPr dirty="0" sz="2300" spc="-100"/>
              <a:t> </a:t>
            </a:r>
            <a:r>
              <a:rPr dirty="0" sz="2300" spc="5"/>
              <a:t>a</a:t>
            </a:r>
            <a:r>
              <a:rPr dirty="0" sz="2300" spc="40"/>
              <a:t>y</a:t>
            </a:r>
            <a:r>
              <a:rPr dirty="0" sz="2300" spc="25"/>
              <a:t>u</a:t>
            </a:r>
            <a:r>
              <a:rPr dirty="0" sz="2300" spc="50"/>
              <a:t>d</a:t>
            </a:r>
            <a:r>
              <a:rPr dirty="0" sz="2300" spc="10"/>
              <a:t>a</a:t>
            </a:r>
            <a:r>
              <a:rPr dirty="0" sz="2300" spc="-100"/>
              <a:t> </a:t>
            </a:r>
            <a:r>
              <a:rPr dirty="0" sz="2300" spc="10"/>
              <a:t>a</a:t>
            </a:r>
            <a:r>
              <a:rPr dirty="0" sz="2300" spc="-100"/>
              <a:t> </a:t>
            </a:r>
            <a:r>
              <a:rPr dirty="0" sz="2300" spc="-105"/>
              <a:t>f</a:t>
            </a:r>
            <a:r>
              <a:rPr dirty="0" sz="2300" spc="25"/>
              <a:t>u</a:t>
            </a:r>
            <a:r>
              <a:rPr dirty="0" sz="2300" spc="40"/>
              <a:t>n</a:t>
            </a:r>
            <a:r>
              <a:rPr dirty="0" sz="2300" spc="-45"/>
              <a:t>c</a:t>
            </a:r>
            <a:r>
              <a:rPr dirty="0" sz="2300" spc="-130"/>
              <a:t>i</a:t>
            </a:r>
            <a:r>
              <a:rPr dirty="0" sz="2300" spc="35"/>
              <a:t>o</a:t>
            </a:r>
            <a:r>
              <a:rPr dirty="0" sz="2300" spc="40"/>
              <a:t>n</a:t>
            </a:r>
            <a:r>
              <a:rPr dirty="0" sz="2300" spc="5"/>
              <a:t>a</a:t>
            </a:r>
            <a:r>
              <a:rPr dirty="0" sz="2300" spc="-85"/>
              <a:t>r</a:t>
            </a:r>
            <a:r>
              <a:rPr dirty="0" sz="2300" spc="-100"/>
              <a:t> </a:t>
            </a:r>
            <a:r>
              <a:rPr dirty="0" sz="2300" spc="5"/>
              <a:t>a</a:t>
            </a:r>
            <a:r>
              <a:rPr dirty="0" sz="2300" spc="-145"/>
              <a:t>l</a:t>
            </a:r>
            <a:r>
              <a:rPr dirty="0" sz="2300" spc="-100"/>
              <a:t> </a:t>
            </a:r>
            <a:r>
              <a:rPr dirty="0" sz="2300" spc="-90"/>
              <a:t>r</a:t>
            </a:r>
            <a:r>
              <a:rPr dirty="0" sz="2300" spc="-50"/>
              <a:t>e</a:t>
            </a:r>
            <a:r>
              <a:rPr dirty="0" sz="2300" spc="165"/>
              <a:t>s</a:t>
            </a:r>
            <a:r>
              <a:rPr dirty="0" sz="2300" spc="-135"/>
              <a:t>t</a:t>
            </a:r>
            <a:r>
              <a:rPr dirty="0" sz="2300" spc="35"/>
              <a:t>o</a:t>
            </a:r>
            <a:r>
              <a:rPr dirty="0" sz="2300" spc="-280"/>
              <a:t>.  </a:t>
            </a:r>
            <a:r>
              <a:rPr dirty="0" sz="2300" spc="55"/>
              <a:t>Bombea</a:t>
            </a:r>
            <a:r>
              <a:rPr dirty="0" sz="2300" spc="-105"/>
              <a:t> </a:t>
            </a:r>
            <a:r>
              <a:rPr dirty="0" sz="2300" spc="-70"/>
              <a:t>vida.</a:t>
            </a:r>
            <a:endParaRPr sz="2300"/>
          </a:p>
          <a:p>
            <a:pPr marL="12700" marR="550545">
              <a:lnSpc>
                <a:spcPct val="114100"/>
              </a:lnSpc>
            </a:pPr>
            <a:r>
              <a:rPr dirty="0" sz="2300" spc="-75"/>
              <a:t>Junto</a:t>
            </a:r>
            <a:r>
              <a:rPr dirty="0" sz="2300" spc="-100"/>
              <a:t> </a:t>
            </a:r>
            <a:r>
              <a:rPr dirty="0" sz="2300" spc="15"/>
              <a:t>con</a:t>
            </a:r>
            <a:r>
              <a:rPr dirty="0" sz="2300" spc="-100"/>
              <a:t> el</a:t>
            </a:r>
            <a:r>
              <a:rPr dirty="0" sz="2300" spc="-95"/>
              <a:t> </a:t>
            </a:r>
            <a:r>
              <a:rPr dirty="0" sz="2300" spc="-70"/>
              <a:t>cerebro,</a:t>
            </a:r>
            <a:r>
              <a:rPr dirty="0" sz="2300" spc="-100"/>
              <a:t> el </a:t>
            </a:r>
            <a:r>
              <a:rPr dirty="0" sz="2300" spc="5"/>
              <a:t>corazón</a:t>
            </a:r>
            <a:r>
              <a:rPr dirty="0" sz="2300" spc="-95"/>
              <a:t> </a:t>
            </a:r>
            <a:r>
              <a:rPr dirty="0" sz="2300" spc="60"/>
              <a:t>es</a:t>
            </a:r>
            <a:r>
              <a:rPr dirty="0" sz="2300" spc="-100"/>
              <a:t> el </a:t>
            </a:r>
            <a:r>
              <a:rPr dirty="0" sz="2300" spc="5"/>
              <a:t>símbolo </a:t>
            </a:r>
            <a:r>
              <a:rPr dirty="0" sz="2300" spc="-675"/>
              <a:t> </a:t>
            </a:r>
            <a:r>
              <a:rPr dirty="0" sz="2300" spc="-50"/>
              <a:t>del</a:t>
            </a:r>
            <a:r>
              <a:rPr dirty="0" sz="2300" spc="-105"/>
              <a:t> </a:t>
            </a:r>
            <a:r>
              <a:rPr dirty="0" sz="2300"/>
              <a:t>amor</a:t>
            </a:r>
            <a:r>
              <a:rPr dirty="0" sz="2300" spc="-100"/>
              <a:t> </a:t>
            </a:r>
            <a:r>
              <a:rPr dirty="0" sz="2300" spc="45"/>
              <a:t>y</a:t>
            </a:r>
            <a:r>
              <a:rPr dirty="0" sz="2300" spc="-100"/>
              <a:t> </a:t>
            </a:r>
            <a:r>
              <a:rPr dirty="0" sz="2300" spc="-70"/>
              <a:t>la</a:t>
            </a:r>
            <a:r>
              <a:rPr dirty="0" sz="2300" spc="-105"/>
              <a:t> </a:t>
            </a:r>
            <a:r>
              <a:rPr dirty="0" sz="2300" spc="-40"/>
              <a:t>amistad.</a:t>
            </a:r>
            <a:endParaRPr sz="2300"/>
          </a:p>
          <a:p>
            <a:pPr marL="12700" marR="5080">
              <a:lnSpc>
                <a:spcPct val="114100"/>
              </a:lnSpc>
              <a:spcBef>
                <a:spcPts val="1420"/>
              </a:spcBef>
            </a:pPr>
            <a:r>
              <a:rPr dirty="0" sz="2300" spc="-30"/>
              <a:t>Gemelos, </a:t>
            </a:r>
            <a:r>
              <a:rPr dirty="0" sz="2300" spc="35"/>
              <a:t>uno </a:t>
            </a:r>
            <a:r>
              <a:rPr dirty="0" sz="2300" spc="70"/>
              <a:t>más </a:t>
            </a:r>
            <a:r>
              <a:rPr dirty="0" sz="2300" spc="-15"/>
              <a:t>serio </a:t>
            </a:r>
            <a:r>
              <a:rPr dirty="0" sz="2300" spc="45"/>
              <a:t>y </a:t>
            </a:r>
            <a:r>
              <a:rPr dirty="0" sz="2300" spc="-100"/>
              <a:t>el </a:t>
            </a:r>
            <a:r>
              <a:rPr dirty="0" sz="2300" spc="-40"/>
              <a:t>otro </a:t>
            </a:r>
            <a:r>
              <a:rPr dirty="0" sz="2300" spc="70"/>
              <a:t>más </a:t>
            </a:r>
            <a:r>
              <a:rPr dirty="0" sz="2300" spc="-45"/>
              <a:t>simpático. </a:t>
            </a:r>
            <a:r>
              <a:rPr dirty="0" sz="2300" spc="-680"/>
              <a:t> </a:t>
            </a:r>
            <a:r>
              <a:rPr dirty="0" sz="2300" spc="35"/>
              <a:t>Corazón </a:t>
            </a:r>
            <a:r>
              <a:rPr dirty="0" sz="2300" spc="45"/>
              <a:t>y </a:t>
            </a:r>
            <a:r>
              <a:rPr dirty="0" sz="2300" spc="20"/>
              <a:t>pulmones </a:t>
            </a:r>
            <a:r>
              <a:rPr dirty="0" sz="2300" spc="85"/>
              <a:t>son </a:t>
            </a:r>
            <a:r>
              <a:rPr dirty="0" sz="2300" spc="-35"/>
              <a:t>primos, </a:t>
            </a:r>
            <a:r>
              <a:rPr dirty="0" sz="2300" spc="-30"/>
              <a:t>juntos </a:t>
            </a:r>
            <a:r>
              <a:rPr dirty="0" sz="2300"/>
              <a:t>hacen </a:t>
            </a:r>
            <a:r>
              <a:rPr dirty="0" sz="2300" spc="-70"/>
              <a:t>al </a:t>
            </a:r>
            <a:r>
              <a:rPr dirty="0" sz="2300" spc="-680"/>
              <a:t> </a:t>
            </a:r>
            <a:r>
              <a:rPr dirty="0" sz="2300" spc="-45"/>
              <a:t>funcionamiento,</a:t>
            </a:r>
            <a:r>
              <a:rPr dirty="0" sz="2300" spc="-95"/>
              <a:t> </a:t>
            </a:r>
            <a:r>
              <a:rPr dirty="0" sz="2300"/>
              <a:t>por</a:t>
            </a:r>
            <a:r>
              <a:rPr dirty="0" sz="2300" spc="-95"/>
              <a:t> </a:t>
            </a:r>
            <a:r>
              <a:rPr dirty="0" sz="2300" spc="50"/>
              <a:t>eso</a:t>
            </a:r>
            <a:r>
              <a:rPr dirty="0" sz="2300" spc="-95"/>
              <a:t> </a:t>
            </a:r>
            <a:r>
              <a:rPr dirty="0" sz="2300" spc="60"/>
              <a:t>ambos</a:t>
            </a:r>
            <a:r>
              <a:rPr dirty="0" sz="2300" spc="-95"/>
              <a:t> </a:t>
            </a:r>
            <a:r>
              <a:rPr dirty="0" sz="2300" spc="5"/>
              <a:t>están</a:t>
            </a:r>
            <a:r>
              <a:rPr dirty="0" sz="2300" spc="-95"/>
              <a:t> </a:t>
            </a:r>
            <a:r>
              <a:rPr dirty="0" sz="2300"/>
              <a:t>en</a:t>
            </a:r>
            <a:r>
              <a:rPr dirty="0" sz="2300" spc="-90"/>
              <a:t> </a:t>
            </a:r>
            <a:r>
              <a:rPr dirty="0" sz="2300" spc="-100"/>
              <a:t>el</a:t>
            </a:r>
            <a:r>
              <a:rPr dirty="0" sz="2300" spc="-95"/>
              <a:t> </a:t>
            </a:r>
            <a:r>
              <a:rPr dirty="0" sz="2300" spc="-80"/>
              <a:t>tórax. </a:t>
            </a:r>
            <a:r>
              <a:rPr dirty="0" sz="2300" spc="-680"/>
              <a:t> </a:t>
            </a:r>
            <a:r>
              <a:rPr dirty="0" sz="2300" spc="75"/>
              <a:t>Sin</a:t>
            </a:r>
            <a:r>
              <a:rPr dirty="0" sz="2300" spc="-105"/>
              <a:t> </a:t>
            </a:r>
            <a:r>
              <a:rPr dirty="0" sz="2300" spc="10"/>
              <a:t>pulmón</a:t>
            </a:r>
            <a:r>
              <a:rPr dirty="0" sz="2300" spc="-100"/>
              <a:t> </a:t>
            </a:r>
            <a:r>
              <a:rPr dirty="0" sz="2300" spc="40"/>
              <a:t>no</a:t>
            </a:r>
            <a:r>
              <a:rPr dirty="0" sz="2300" spc="-100"/>
              <a:t> </a:t>
            </a:r>
            <a:r>
              <a:rPr dirty="0" sz="2300" spc="-30"/>
              <a:t>vivimos.</a:t>
            </a:r>
            <a:endParaRPr sz="2300"/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2300" spc="75"/>
              <a:t>Sin</a:t>
            </a:r>
            <a:r>
              <a:rPr dirty="0" sz="2300" spc="-110"/>
              <a:t> </a:t>
            </a:r>
            <a:r>
              <a:rPr dirty="0" sz="2300" spc="20"/>
              <a:t>oxígeno</a:t>
            </a:r>
            <a:r>
              <a:rPr dirty="0" sz="2300" spc="-110"/>
              <a:t> </a:t>
            </a:r>
            <a:r>
              <a:rPr dirty="0" sz="2300" spc="40"/>
              <a:t>no</a:t>
            </a:r>
            <a:r>
              <a:rPr dirty="0" sz="2300" spc="-105"/>
              <a:t> </a:t>
            </a:r>
            <a:r>
              <a:rPr dirty="0" sz="2300" spc="-30"/>
              <a:t>vivimos.</a:t>
            </a:r>
            <a:endParaRPr sz="2300"/>
          </a:p>
          <a:p>
            <a:pPr marL="12700" marR="197485">
              <a:lnSpc>
                <a:spcPct val="114100"/>
              </a:lnSpc>
              <a:spcBef>
                <a:spcPts val="5"/>
              </a:spcBef>
              <a:tabLst>
                <a:tab pos="3058795" algn="l"/>
              </a:tabLst>
            </a:pPr>
            <a:r>
              <a:rPr dirty="0" sz="2300" spc="10"/>
              <a:t>Incorporamos</a:t>
            </a:r>
            <a:r>
              <a:rPr dirty="0" sz="2300" spc="-80"/>
              <a:t> </a:t>
            </a:r>
            <a:r>
              <a:rPr dirty="0" sz="2300" spc="20"/>
              <a:t>oxígeno	</a:t>
            </a:r>
            <a:r>
              <a:rPr dirty="0" sz="2300" spc="45"/>
              <a:t>y</a:t>
            </a:r>
            <a:r>
              <a:rPr dirty="0" sz="2300" spc="-114"/>
              <a:t> </a:t>
            </a:r>
            <a:r>
              <a:rPr dirty="0" sz="2300" spc="-10"/>
              <a:t>eliminamos</a:t>
            </a:r>
            <a:r>
              <a:rPr dirty="0" sz="2300" spc="-120"/>
              <a:t> </a:t>
            </a:r>
            <a:r>
              <a:rPr dirty="0" sz="2300" spc="-10"/>
              <a:t>dióxido</a:t>
            </a:r>
            <a:r>
              <a:rPr dirty="0" sz="2300" spc="-114"/>
              <a:t> </a:t>
            </a:r>
            <a:r>
              <a:rPr dirty="0" sz="2300"/>
              <a:t>de </a:t>
            </a:r>
            <a:r>
              <a:rPr dirty="0" sz="2300" spc="-680"/>
              <a:t> </a:t>
            </a:r>
            <a:r>
              <a:rPr dirty="0" sz="2300" spc="-35"/>
              <a:t>carbono.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863" y="487642"/>
            <a:ext cx="8888095" cy="118237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50" spc="515"/>
              <a:t>C</a:t>
            </a:r>
            <a:r>
              <a:rPr dirty="0" sz="7550" spc="785"/>
              <a:t>A</a:t>
            </a:r>
            <a:r>
              <a:rPr dirty="0" sz="7550" spc="620"/>
              <a:t>R</a:t>
            </a:r>
            <a:r>
              <a:rPr dirty="0" sz="7550" spc="785"/>
              <a:t>A</a:t>
            </a:r>
            <a:r>
              <a:rPr dirty="0" sz="7550" spc="515"/>
              <a:t>C</a:t>
            </a:r>
            <a:r>
              <a:rPr dirty="0" sz="7550" spc="-30"/>
              <a:t>T</a:t>
            </a:r>
            <a:r>
              <a:rPr dirty="0" sz="7550" spc="140"/>
              <a:t>E</a:t>
            </a:r>
            <a:r>
              <a:rPr dirty="0" sz="7550" spc="620"/>
              <a:t>R</a:t>
            </a:r>
            <a:r>
              <a:rPr dirty="0" sz="7550" spc="-80"/>
              <a:t>Í</a:t>
            </a:r>
            <a:r>
              <a:rPr dirty="0" sz="7550" spc="894"/>
              <a:t>S</a:t>
            </a:r>
            <a:r>
              <a:rPr dirty="0" sz="7550" spc="-30"/>
              <a:t>T</a:t>
            </a:r>
            <a:r>
              <a:rPr dirty="0" sz="7550" spc="-80"/>
              <a:t>I</a:t>
            </a:r>
            <a:r>
              <a:rPr dirty="0" sz="7550" spc="515"/>
              <a:t>C</a:t>
            </a:r>
            <a:r>
              <a:rPr dirty="0" sz="7550" spc="785"/>
              <a:t>A</a:t>
            </a:r>
            <a:r>
              <a:rPr dirty="0" sz="7550" spc="894"/>
              <a:t>S</a:t>
            </a:r>
            <a:endParaRPr sz="7550"/>
          </a:p>
        </p:txBody>
      </p:sp>
      <p:sp>
        <p:nvSpPr>
          <p:cNvPr id="3" name="object 3"/>
          <p:cNvSpPr/>
          <p:nvPr/>
        </p:nvSpPr>
        <p:spPr>
          <a:xfrm>
            <a:off x="745813" y="2970427"/>
            <a:ext cx="16792575" cy="67310"/>
          </a:xfrm>
          <a:custGeom>
            <a:avLst/>
            <a:gdLst/>
            <a:ahLst/>
            <a:cxnLst/>
            <a:rect l="l" t="t" r="r" b="b"/>
            <a:pathLst>
              <a:path w="16792575" h="67310">
                <a:moveTo>
                  <a:pt x="0" y="0"/>
                </a:moveTo>
                <a:lnTo>
                  <a:pt x="16792502" y="66759"/>
                </a:lnTo>
              </a:path>
            </a:pathLst>
          </a:custGeom>
          <a:ln w="66674">
            <a:solidFill>
              <a:srgbClr val="E2DE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65275" y="4876208"/>
            <a:ext cx="13436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90">
                <a:latin typeface="Trebuchet MS"/>
                <a:cs typeface="Trebuchet MS"/>
              </a:rPr>
              <a:t>Hígado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4953" y="2131589"/>
            <a:ext cx="1828800" cy="1483995"/>
          </a:xfrm>
          <a:prstGeom prst="rect">
            <a:avLst/>
          </a:prstGeom>
        </p:spPr>
        <p:txBody>
          <a:bodyPr wrap="square" lIns="0" tIns="254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dirty="0" sz="3200" spc="229" b="1">
                <a:latin typeface="Trebuchet MS"/>
                <a:cs typeface="Trebuchet MS"/>
              </a:rPr>
              <a:t>ÓRGANO</a:t>
            </a:r>
            <a:endParaRPr sz="3200">
              <a:latin typeface="Trebuchet MS"/>
              <a:cs typeface="Trebuchet MS"/>
            </a:endParaRPr>
          </a:p>
          <a:p>
            <a:pPr marL="109220">
              <a:lnSpc>
                <a:spcPct val="100000"/>
              </a:lnSpc>
              <a:spcBef>
                <a:spcPts val="1900"/>
              </a:spcBef>
            </a:pPr>
            <a:r>
              <a:rPr dirty="0" sz="3200" spc="30">
                <a:latin typeface="Trebuchet MS"/>
                <a:cs typeface="Trebuchet MS"/>
              </a:rPr>
              <a:t>Córnea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4566" y="2373136"/>
            <a:ext cx="2840990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100"/>
              </a:spcBef>
            </a:pPr>
            <a:r>
              <a:rPr dirty="0" sz="3200" spc="285">
                <a:latin typeface="Trebuchet MS"/>
                <a:cs typeface="Trebuchet MS"/>
              </a:rPr>
              <a:t>FRASE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dirty="0" sz="2500" spc="90">
                <a:latin typeface="Trebuchet MS"/>
                <a:cs typeface="Trebuchet MS"/>
              </a:rPr>
              <a:t>"Donar</a:t>
            </a:r>
            <a:r>
              <a:rPr dirty="0" sz="2500" spc="-135">
                <a:latin typeface="Trebuchet MS"/>
                <a:cs typeface="Trebuchet MS"/>
              </a:rPr>
              <a:t> </a:t>
            </a:r>
            <a:r>
              <a:rPr dirty="0" sz="2500" spc="65">
                <a:latin typeface="Trebuchet MS"/>
                <a:cs typeface="Trebuchet MS"/>
              </a:rPr>
              <a:t>es</a:t>
            </a:r>
            <a:r>
              <a:rPr dirty="0" sz="2500" spc="-13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dar</a:t>
            </a:r>
            <a:r>
              <a:rPr dirty="0" sz="2500" spc="-130">
                <a:latin typeface="Trebuchet MS"/>
                <a:cs typeface="Trebuchet MS"/>
              </a:rPr>
              <a:t> </a:t>
            </a:r>
            <a:r>
              <a:rPr dirty="0" sz="2500" spc="85">
                <a:latin typeface="Trebuchet MS"/>
                <a:cs typeface="Trebuchet MS"/>
              </a:rPr>
              <a:t>Vida"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0427" y="4970012"/>
            <a:ext cx="4253230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7525" marR="5080" indent="-505459">
              <a:lnSpc>
                <a:spcPct val="114999"/>
              </a:lnSpc>
              <a:spcBef>
                <a:spcPts val="100"/>
              </a:spcBef>
            </a:pPr>
            <a:r>
              <a:rPr dirty="0" sz="2500" spc="235">
                <a:latin typeface="Trebuchet MS"/>
                <a:cs typeface="Trebuchet MS"/>
              </a:rPr>
              <a:t>"</a:t>
            </a:r>
            <a:r>
              <a:rPr dirty="0" sz="2500" spc="245">
                <a:latin typeface="Trebuchet MS"/>
                <a:cs typeface="Trebuchet MS"/>
              </a:rPr>
              <a:t>N</a:t>
            </a:r>
            <a:r>
              <a:rPr dirty="0" sz="2500" spc="45">
                <a:latin typeface="Trebuchet MS"/>
                <a:cs typeface="Trebuchet MS"/>
              </a:rPr>
              <a:t>o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-145">
                <a:latin typeface="Trebuchet MS"/>
                <a:cs typeface="Trebuchet MS"/>
              </a:rPr>
              <a:t>t</a:t>
            </a:r>
            <a:r>
              <a:rPr dirty="0" sz="2500" spc="-50">
                <a:latin typeface="Trebuchet MS"/>
                <a:cs typeface="Trebuchet MS"/>
              </a:rPr>
              <a:t>e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-160">
                <a:latin typeface="Trebuchet MS"/>
                <a:cs typeface="Trebuchet MS"/>
              </a:rPr>
              <a:t>ll</a:t>
            </a:r>
            <a:r>
              <a:rPr dirty="0" sz="2500" spc="-55">
                <a:latin typeface="Trebuchet MS"/>
                <a:cs typeface="Trebuchet MS"/>
              </a:rPr>
              <a:t>e</a:t>
            </a:r>
            <a:r>
              <a:rPr dirty="0" sz="2500" spc="55">
                <a:latin typeface="Trebuchet MS"/>
                <a:cs typeface="Trebuchet MS"/>
              </a:rPr>
              <a:t>v</a:t>
            </a:r>
            <a:r>
              <a:rPr dirty="0" sz="2500" spc="-55">
                <a:latin typeface="Trebuchet MS"/>
                <a:cs typeface="Trebuchet MS"/>
              </a:rPr>
              <a:t>e</a:t>
            </a:r>
            <a:r>
              <a:rPr dirty="0" sz="2500" spc="185">
                <a:latin typeface="Trebuchet MS"/>
                <a:cs typeface="Trebuchet MS"/>
              </a:rPr>
              <a:t>s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-160">
                <a:latin typeface="Trebuchet MS"/>
                <a:cs typeface="Trebuchet MS"/>
              </a:rPr>
              <a:t>l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185">
                <a:latin typeface="Trebuchet MS"/>
                <a:cs typeface="Trebuchet MS"/>
              </a:rPr>
              <a:t>s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40">
                <a:latin typeface="Trebuchet MS"/>
                <a:cs typeface="Trebuchet MS"/>
              </a:rPr>
              <a:t>ó</a:t>
            </a:r>
            <a:r>
              <a:rPr dirty="0" sz="2500" spc="-95">
                <a:latin typeface="Trebuchet MS"/>
                <a:cs typeface="Trebuchet MS"/>
              </a:rPr>
              <a:t>r</a:t>
            </a:r>
            <a:r>
              <a:rPr dirty="0" sz="2500" spc="204">
                <a:latin typeface="Trebuchet MS"/>
                <a:cs typeface="Trebuchet MS"/>
              </a:rPr>
              <a:t>g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45">
                <a:latin typeface="Trebuchet MS"/>
                <a:cs typeface="Trebuchet MS"/>
              </a:rPr>
              <a:t>n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185">
                <a:latin typeface="Trebuchet MS"/>
                <a:cs typeface="Trebuchet MS"/>
              </a:rPr>
              <a:t>s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50">
                <a:latin typeface="Trebuchet MS"/>
                <a:cs typeface="Trebuchet MS"/>
              </a:rPr>
              <a:t>y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-160">
                <a:latin typeface="Trebuchet MS"/>
                <a:cs typeface="Trebuchet MS"/>
              </a:rPr>
              <a:t>l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155">
                <a:latin typeface="Trebuchet MS"/>
                <a:cs typeface="Trebuchet MS"/>
              </a:rPr>
              <a:t>s  </a:t>
            </a:r>
            <a:r>
              <a:rPr dirty="0" sz="2500" spc="-145">
                <a:latin typeface="Trebuchet MS"/>
                <a:cs typeface="Trebuchet MS"/>
              </a:rPr>
              <a:t>t</a:t>
            </a:r>
            <a:r>
              <a:rPr dirty="0" sz="2500" spc="-55">
                <a:latin typeface="Trebuchet MS"/>
                <a:cs typeface="Trebuchet MS"/>
              </a:rPr>
              <a:t>e</a:t>
            </a:r>
            <a:r>
              <a:rPr dirty="0" sz="2500" spc="-340">
                <a:latin typeface="Trebuchet MS"/>
                <a:cs typeface="Trebuchet MS"/>
              </a:rPr>
              <a:t>j</a:t>
            </a:r>
            <a:r>
              <a:rPr dirty="0" sz="2500" spc="-135">
                <a:latin typeface="Trebuchet MS"/>
                <a:cs typeface="Trebuchet MS"/>
              </a:rPr>
              <a:t>i</a:t>
            </a:r>
            <a:r>
              <a:rPr dirty="0" sz="2500" spc="55">
                <a:latin typeface="Trebuchet MS"/>
                <a:cs typeface="Trebuchet MS"/>
              </a:rPr>
              <a:t>d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180">
                <a:latin typeface="Trebuchet MS"/>
                <a:cs typeface="Trebuchet MS"/>
              </a:rPr>
              <a:t>s</a:t>
            </a:r>
            <a:r>
              <a:rPr dirty="0" sz="2500" spc="-350">
                <a:latin typeface="Trebuchet MS"/>
                <a:cs typeface="Trebuchet MS"/>
              </a:rPr>
              <a:t>,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45">
                <a:latin typeface="Trebuchet MS"/>
                <a:cs typeface="Trebuchet MS"/>
              </a:rPr>
              <a:t>m</a:t>
            </a:r>
            <a:r>
              <a:rPr dirty="0" sz="2500" spc="-55">
                <a:latin typeface="Trebuchet MS"/>
                <a:cs typeface="Trebuchet MS"/>
              </a:rPr>
              <a:t>e</a:t>
            </a:r>
            <a:r>
              <a:rPr dirty="0" sz="2500" spc="-340">
                <a:latin typeface="Trebuchet MS"/>
                <a:cs typeface="Trebuchet MS"/>
              </a:rPr>
              <a:t>j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-90">
                <a:latin typeface="Trebuchet MS"/>
                <a:cs typeface="Trebuchet MS"/>
              </a:rPr>
              <a:t>r</a:t>
            </a:r>
            <a:r>
              <a:rPr dirty="0" sz="2500" spc="-110">
                <a:latin typeface="Trebuchet MS"/>
                <a:cs typeface="Trebuchet MS"/>
              </a:rPr>
              <a:t> </a:t>
            </a:r>
            <a:r>
              <a:rPr dirty="0" sz="2500" spc="55">
                <a:latin typeface="Trebuchet MS"/>
                <a:cs typeface="Trebuchet MS"/>
              </a:rPr>
              <a:t>d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45">
                <a:latin typeface="Trebuchet MS"/>
                <a:cs typeface="Trebuchet MS"/>
              </a:rPr>
              <a:t>n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160">
                <a:latin typeface="Trebuchet MS"/>
                <a:cs typeface="Trebuchet MS"/>
              </a:rPr>
              <a:t>l</a:t>
            </a:r>
            <a:r>
              <a:rPr dirty="0" sz="2500" spc="40">
                <a:latin typeface="Trebuchet MS"/>
                <a:cs typeface="Trebuchet MS"/>
              </a:rPr>
              <a:t>o</a:t>
            </a:r>
            <a:r>
              <a:rPr dirty="0" sz="2500" spc="180">
                <a:latin typeface="Trebuchet MS"/>
                <a:cs typeface="Trebuchet MS"/>
              </a:rPr>
              <a:t>s</a:t>
            </a:r>
            <a:r>
              <a:rPr dirty="0" sz="2500" spc="240">
                <a:latin typeface="Trebuchet MS"/>
                <a:cs typeface="Trebuchet MS"/>
              </a:rPr>
              <a:t>"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4754" y="3212779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4754" y="3612829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4754" y="4012879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4754" y="4412929"/>
            <a:ext cx="95250" cy="9524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45813" y="4835723"/>
            <a:ext cx="16792575" cy="67310"/>
          </a:xfrm>
          <a:custGeom>
            <a:avLst/>
            <a:gdLst/>
            <a:ahLst/>
            <a:cxnLst/>
            <a:rect l="l" t="t" r="r" b="b"/>
            <a:pathLst>
              <a:path w="16792575" h="67310">
                <a:moveTo>
                  <a:pt x="0" y="0"/>
                </a:moveTo>
                <a:lnTo>
                  <a:pt x="16792502" y="66759"/>
                </a:lnTo>
              </a:path>
            </a:pathLst>
          </a:custGeom>
          <a:ln w="66674">
            <a:solidFill>
              <a:srgbClr val="E2DEB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4754" y="5266690"/>
            <a:ext cx="95250" cy="952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4754" y="5666740"/>
            <a:ext cx="95250" cy="952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4754" y="6066790"/>
            <a:ext cx="95250" cy="952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710420" y="2108525"/>
            <a:ext cx="5121275" cy="4172585"/>
          </a:xfrm>
          <a:prstGeom prst="rect">
            <a:avLst/>
          </a:prstGeom>
        </p:spPr>
        <p:txBody>
          <a:bodyPr wrap="square" lIns="0" tIns="276860" rIns="0" bIns="0" rtlCol="0" vert="horz">
            <a:spAutoFit/>
          </a:bodyPr>
          <a:lstStyle/>
          <a:p>
            <a:pPr algn="ctr" marR="29209">
              <a:lnSpc>
                <a:spcPct val="100000"/>
              </a:lnSpc>
              <a:spcBef>
                <a:spcPts val="2180"/>
              </a:spcBef>
            </a:pPr>
            <a:r>
              <a:rPr dirty="0" sz="3200" spc="229">
                <a:latin typeface="Trebuchet MS"/>
                <a:cs typeface="Trebuchet MS"/>
              </a:rPr>
              <a:t>CARACTERÍSTICA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2300" spc="-35">
                <a:latin typeface="Trebuchet MS"/>
                <a:cs typeface="Trebuchet MS"/>
              </a:rPr>
              <a:t>Controlador.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2300" spc="-25">
                <a:latin typeface="Trebuchet MS"/>
                <a:cs typeface="Trebuchet MS"/>
              </a:rPr>
              <a:t>El</a:t>
            </a:r>
            <a:r>
              <a:rPr dirty="0" sz="2300" spc="-114">
                <a:latin typeface="Trebuchet MS"/>
                <a:cs typeface="Trebuchet MS"/>
              </a:rPr>
              <a:t> </a:t>
            </a:r>
            <a:r>
              <a:rPr dirty="0" sz="2300" spc="10">
                <a:latin typeface="Trebuchet MS"/>
                <a:cs typeface="Trebuchet MS"/>
              </a:rPr>
              <a:t>que</a:t>
            </a:r>
            <a:r>
              <a:rPr dirty="0" sz="2300" spc="-110">
                <a:latin typeface="Trebuchet MS"/>
                <a:cs typeface="Trebuchet MS"/>
              </a:rPr>
              <a:t> </a:t>
            </a:r>
            <a:r>
              <a:rPr dirty="0" sz="2300" spc="-5">
                <a:latin typeface="Trebuchet MS"/>
                <a:cs typeface="Trebuchet MS"/>
              </a:rPr>
              <a:t>todo</a:t>
            </a:r>
            <a:r>
              <a:rPr dirty="0" sz="2300" spc="-114">
                <a:latin typeface="Trebuchet MS"/>
                <a:cs typeface="Trebuchet MS"/>
              </a:rPr>
              <a:t> </a:t>
            </a:r>
            <a:r>
              <a:rPr dirty="0" sz="2300" spc="-55">
                <a:latin typeface="Trebuchet MS"/>
                <a:cs typeface="Trebuchet MS"/>
              </a:rPr>
              <a:t>lo</a:t>
            </a:r>
            <a:r>
              <a:rPr dirty="0" sz="2300" spc="-110">
                <a:latin typeface="Trebuchet MS"/>
                <a:cs typeface="Trebuchet MS"/>
              </a:rPr>
              <a:t> </a:t>
            </a:r>
            <a:r>
              <a:rPr dirty="0" sz="2300" spc="-105">
                <a:latin typeface="Trebuchet MS"/>
                <a:cs typeface="Trebuchet MS"/>
              </a:rPr>
              <a:t>ve.</a:t>
            </a:r>
            <a:endParaRPr sz="2300">
              <a:latin typeface="Trebuchet MS"/>
              <a:cs typeface="Trebuchet MS"/>
            </a:endParaRPr>
          </a:p>
          <a:p>
            <a:pPr marL="12700" marR="2181860">
              <a:lnSpc>
                <a:spcPct val="114100"/>
              </a:lnSpc>
            </a:pPr>
            <a:r>
              <a:rPr dirty="0" sz="2300" spc="-25">
                <a:latin typeface="Trebuchet MS"/>
                <a:cs typeface="Trebuchet MS"/>
              </a:rPr>
              <a:t>El</a:t>
            </a:r>
            <a:r>
              <a:rPr dirty="0" sz="2300" spc="-114">
                <a:latin typeface="Trebuchet MS"/>
                <a:cs typeface="Trebuchet MS"/>
              </a:rPr>
              <a:t> </a:t>
            </a:r>
            <a:r>
              <a:rPr dirty="0" sz="2300" spc="40">
                <a:latin typeface="Trebuchet MS"/>
                <a:cs typeface="Trebuchet MS"/>
              </a:rPr>
              <a:t>chismoso</a:t>
            </a:r>
            <a:r>
              <a:rPr dirty="0" sz="2300" spc="-114">
                <a:latin typeface="Trebuchet MS"/>
                <a:cs typeface="Trebuchet MS"/>
              </a:rPr>
              <a:t> </a:t>
            </a:r>
            <a:r>
              <a:rPr dirty="0" sz="2300" spc="-50">
                <a:latin typeface="Trebuchet MS"/>
                <a:cs typeface="Trebuchet MS"/>
              </a:rPr>
              <a:t>del</a:t>
            </a:r>
            <a:r>
              <a:rPr dirty="0" sz="2300" spc="-114">
                <a:latin typeface="Trebuchet MS"/>
                <a:cs typeface="Trebuchet MS"/>
              </a:rPr>
              <a:t> </a:t>
            </a:r>
            <a:r>
              <a:rPr dirty="0" sz="2300" spc="-20">
                <a:latin typeface="Trebuchet MS"/>
                <a:cs typeface="Trebuchet MS"/>
              </a:rPr>
              <a:t>grupo. </a:t>
            </a:r>
            <a:r>
              <a:rPr dirty="0" sz="2300" spc="-680">
                <a:latin typeface="Trebuchet MS"/>
                <a:cs typeface="Trebuchet MS"/>
              </a:rPr>
              <a:t> </a:t>
            </a:r>
            <a:r>
              <a:rPr dirty="0" sz="2300" spc="-30">
                <a:latin typeface="Trebuchet MS"/>
                <a:cs typeface="Trebuchet MS"/>
              </a:rPr>
              <a:t>Protector</a:t>
            </a:r>
            <a:r>
              <a:rPr dirty="0" sz="2300" spc="-114">
                <a:latin typeface="Trebuchet MS"/>
                <a:cs typeface="Trebuchet MS"/>
              </a:rPr>
              <a:t> </a:t>
            </a:r>
            <a:r>
              <a:rPr dirty="0" sz="2300" spc="-50">
                <a:latin typeface="Trebuchet MS"/>
                <a:cs typeface="Trebuchet MS"/>
              </a:rPr>
              <a:t>del</a:t>
            </a:r>
            <a:r>
              <a:rPr dirty="0" sz="2300" spc="-110">
                <a:latin typeface="Trebuchet MS"/>
                <a:cs typeface="Trebuchet MS"/>
              </a:rPr>
              <a:t> </a:t>
            </a:r>
            <a:r>
              <a:rPr dirty="0" sz="2300" spc="-50">
                <a:latin typeface="Trebuchet MS"/>
                <a:cs typeface="Trebuchet MS"/>
              </a:rPr>
              <a:t>equipo.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rebuchet MS"/>
              <a:cs typeface="Trebuchet MS"/>
            </a:endParaRPr>
          </a:p>
          <a:p>
            <a:pPr marL="12700" marR="5080">
              <a:lnSpc>
                <a:spcPct val="114100"/>
              </a:lnSpc>
            </a:pPr>
            <a:r>
              <a:rPr dirty="0" sz="2300" spc="20">
                <a:latin typeface="Trebuchet MS"/>
                <a:cs typeface="Trebuchet MS"/>
              </a:rPr>
              <a:t>Quien</a:t>
            </a:r>
            <a:r>
              <a:rPr dirty="0" sz="2300" spc="-105">
                <a:latin typeface="Trebuchet MS"/>
                <a:cs typeface="Trebuchet MS"/>
              </a:rPr>
              <a:t> </a:t>
            </a:r>
            <a:r>
              <a:rPr dirty="0" sz="2300" spc="-40">
                <a:latin typeface="Trebuchet MS"/>
                <a:cs typeface="Trebuchet MS"/>
              </a:rPr>
              <a:t>pelea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15">
                <a:latin typeface="Trebuchet MS"/>
                <a:cs typeface="Trebuchet MS"/>
              </a:rPr>
              <a:t>con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5">
                <a:latin typeface="Trebuchet MS"/>
                <a:cs typeface="Trebuchet MS"/>
              </a:rPr>
              <a:t>las</a:t>
            </a:r>
            <a:r>
              <a:rPr dirty="0" sz="2300" spc="-105">
                <a:latin typeface="Trebuchet MS"/>
                <a:cs typeface="Trebuchet MS"/>
              </a:rPr>
              <a:t> </a:t>
            </a:r>
            <a:r>
              <a:rPr dirty="0" sz="2300" spc="25">
                <a:latin typeface="Trebuchet MS"/>
                <a:cs typeface="Trebuchet MS"/>
              </a:rPr>
              <a:t>sustancias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-25">
                <a:latin typeface="Trebuchet MS"/>
                <a:cs typeface="Trebuchet MS"/>
              </a:rPr>
              <a:t>nocivas. </a:t>
            </a:r>
            <a:r>
              <a:rPr dirty="0" sz="2300" spc="-680">
                <a:latin typeface="Trebuchet MS"/>
                <a:cs typeface="Trebuchet MS"/>
              </a:rPr>
              <a:t> </a:t>
            </a:r>
            <a:r>
              <a:rPr dirty="0" sz="2300" spc="175">
                <a:latin typeface="Trebuchet MS"/>
                <a:cs typeface="Trebuchet MS"/>
              </a:rPr>
              <a:t>C</a:t>
            </a:r>
            <a:r>
              <a:rPr dirty="0" sz="2300" spc="35">
                <a:latin typeface="Trebuchet MS"/>
                <a:cs typeface="Trebuchet MS"/>
              </a:rPr>
              <a:t>o</a:t>
            </a:r>
            <a:r>
              <a:rPr dirty="0" sz="2300" spc="45">
                <a:latin typeface="Trebuchet MS"/>
                <a:cs typeface="Trebuchet MS"/>
              </a:rPr>
              <a:t>m</a:t>
            </a:r>
            <a:r>
              <a:rPr dirty="0" sz="2300" spc="50">
                <a:latin typeface="Trebuchet MS"/>
                <a:cs typeface="Trebuchet MS"/>
              </a:rPr>
              <a:t>b</a:t>
            </a:r>
            <a:r>
              <a:rPr dirty="0" sz="2300" spc="5">
                <a:latin typeface="Trebuchet MS"/>
                <a:cs typeface="Trebuchet MS"/>
              </a:rPr>
              <a:t>a</a:t>
            </a:r>
            <a:r>
              <a:rPr dirty="0" sz="2300" spc="-135">
                <a:latin typeface="Trebuchet MS"/>
                <a:cs typeface="Trebuchet MS"/>
              </a:rPr>
              <a:t>t</a:t>
            </a:r>
            <a:r>
              <a:rPr dirty="0" sz="2300" spc="-45">
                <a:latin typeface="Trebuchet MS"/>
                <a:cs typeface="Trebuchet MS"/>
              </a:rPr>
              <a:t>e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50">
                <a:latin typeface="Trebuchet MS"/>
                <a:cs typeface="Trebuchet MS"/>
              </a:rPr>
              <a:t>p</a:t>
            </a:r>
            <a:r>
              <a:rPr dirty="0" sz="2300" spc="35">
                <a:latin typeface="Trebuchet MS"/>
                <a:cs typeface="Trebuchet MS"/>
              </a:rPr>
              <a:t>o</a:t>
            </a:r>
            <a:r>
              <a:rPr dirty="0" sz="2300" spc="-85">
                <a:latin typeface="Trebuchet MS"/>
                <a:cs typeface="Trebuchet MS"/>
              </a:rPr>
              <a:t>r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-50">
                <a:latin typeface="Trebuchet MS"/>
                <a:cs typeface="Trebuchet MS"/>
              </a:rPr>
              <a:t>e</a:t>
            </a:r>
            <a:r>
              <a:rPr dirty="0" sz="2300" spc="-145">
                <a:latin typeface="Trebuchet MS"/>
                <a:cs typeface="Trebuchet MS"/>
              </a:rPr>
              <a:t>l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50">
                <a:latin typeface="Trebuchet MS"/>
                <a:cs typeface="Trebuchet MS"/>
              </a:rPr>
              <a:t>b</a:t>
            </a:r>
            <a:r>
              <a:rPr dirty="0" sz="2300" spc="-130">
                <a:latin typeface="Trebuchet MS"/>
                <a:cs typeface="Trebuchet MS"/>
              </a:rPr>
              <a:t>i</a:t>
            </a:r>
            <a:r>
              <a:rPr dirty="0" sz="2300" spc="-50">
                <a:latin typeface="Trebuchet MS"/>
                <a:cs typeface="Trebuchet MS"/>
              </a:rPr>
              <a:t>e</a:t>
            </a:r>
            <a:r>
              <a:rPr dirty="0" sz="2300" spc="45">
                <a:latin typeface="Trebuchet MS"/>
                <a:cs typeface="Trebuchet MS"/>
              </a:rPr>
              <a:t>n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50">
                <a:latin typeface="Trebuchet MS"/>
                <a:cs typeface="Trebuchet MS"/>
              </a:rPr>
              <a:t>d</a:t>
            </a:r>
            <a:r>
              <a:rPr dirty="0" sz="2300" spc="-45">
                <a:latin typeface="Trebuchet MS"/>
                <a:cs typeface="Trebuchet MS"/>
              </a:rPr>
              <a:t>e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-150">
                <a:latin typeface="Trebuchet MS"/>
                <a:cs typeface="Trebuchet MS"/>
              </a:rPr>
              <a:t>l</a:t>
            </a:r>
            <a:r>
              <a:rPr dirty="0" sz="2300" spc="10">
                <a:latin typeface="Trebuchet MS"/>
                <a:cs typeface="Trebuchet MS"/>
              </a:rPr>
              <a:t>a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 spc="165">
                <a:latin typeface="Trebuchet MS"/>
                <a:cs typeface="Trebuchet MS"/>
              </a:rPr>
              <a:t>s</a:t>
            </a:r>
            <a:r>
              <a:rPr dirty="0" sz="2300" spc="5">
                <a:latin typeface="Trebuchet MS"/>
                <a:cs typeface="Trebuchet MS"/>
              </a:rPr>
              <a:t>a</a:t>
            </a:r>
            <a:r>
              <a:rPr dirty="0" sz="2300" spc="40">
                <a:latin typeface="Trebuchet MS"/>
                <a:cs typeface="Trebuchet MS"/>
              </a:rPr>
              <a:t>n</a:t>
            </a:r>
            <a:r>
              <a:rPr dirty="0" sz="2300" spc="185">
                <a:latin typeface="Trebuchet MS"/>
                <a:cs typeface="Trebuchet MS"/>
              </a:rPr>
              <a:t>g</a:t>
            </a:r>
            <a:r>
              <a:rPr dirty="0" sz="2300" spc="-90">
                <a:latin typeface="Trebuchet MS"/>
                <a:cs typeface="Trebuchet MS"/>
              </a:rPr>
              <a:t>r</a:t>
            </a:r>
            <a:r>
              <a:rPr dirty="0" sz="2300" spc="-50">
                <a:latin typeface="Trebuchet MS"/>
                <a:cs typeface="Trebuchet MS"/>
              </a:rPr>
              <a:t>e</a:t>
            </a:r>
            <a:r>
              <a:rPr dirty="0" sz="2300" spc="-320"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2300" spc="-15">
                <a:latin typeface="Trebuchet MS"/>
                <a:cs typeface="Trebuchet MS"/>
              </a:rPr>
              <a:t>Superhéroe,</a:t>
            </a:r>
            <a:r>
              <a:rPr dirty="0" sz="2300" spc="-140">
                <a:latin typeface="Trebuchet MS"/>
                <a:cs typeface="Trebuchet MS"/>
              </a:rPr>
              <a:t> </a:t>
            </a:r>
            <a:r>
              <a:rPr dirty="0" sz="2300" spc="-35">
                <a:latin typeface="Trebuchet MS"/>
                <a:cs typeface="Trebuchet MS"/>
              </a:rPr>
              <a:t>defensor.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Ines Piasterlini Sananes</dc:creator>
  <cp:keywords>DAFhA2ndBLc,BACziNj7WAs</cp:keywords>
  <dc:title>PERSONALIDADES &amp; CARACTERÍSTICAS</dc:title>
  <dcterms:created xsi:type="dcterms:W3CDTF">2023-05-02T13:06:41Z</dcterms:created>
  <dcterms:modified xsi:type="dcterms:W3CDTF">2023-05-02T13:06:41Z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2023-05-02T00:00:00Z</vt:filetime>
  </property>
  <property fmtid="{D5CDD505-2E9C-101B-9397-08002B2CF9AE}" pid="3" name="Creator">
    <vt:lpwstr>Canva</vt:lpwstr>
  </property>
  <property fmtid="{D5CDD505-2E9C-101B-9397-08002B2CF9AE}" pid="4" name="LastSaved">
    <vt:filetime>2023-05-02T00:00:00Z</vt:filetime>
  </property>
</Properties>
</file>